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71" r:id="rId4"/>
    <p:sldId id="259" r:id="rId5"/>
    <p:sldId id="260" r:id="rId6"/>
    <p:sldId id="266" r:id="rId7"/>
    <p:sldId id="261" r:id="rId8"/>
    <p:sldId id="267" r:id="rId9"/>
    <p:sldId id="262" r:id="rId10"/>
    <p:sldId id="263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56332-FF1E-43D4-9CC9-7899EE7FCADE}" type="datetimeFigureOut">
              <a:rPr lang="ro-RO" smtClean="0"/>
              <a:t>18.06.2019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F1D6-219E-4033-8A3E-99DE6119F326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F1D6-219E-4033-8A3E-99DE6119F326}" type="slidenum">
              <a:rPr lang="ro-RO" smtClean="0"/>
              <a:t>3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2CC3-698B-49C5-92B9-2F801DCB8005}" type="datetimeFigureOut">
              <a:rPr lang="ro-RO" smtClean="0"/>
              <a:pPr/>
              <a:t>18.06.2019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8695-E025-41FE-A9D7-CFE0D335AD3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2CC3-698B-49C5-92B9-2F801DCB8005}" type="datetimeFigureOut">
              <a:rPr lang="ro-RO" smtClean="0"/>
              <a:pPr/>
              <a:t>18.06.2019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8695-E025-41FE-A9D7-CFE0D335AD3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2CC3-698B-49C5-92B9-2F801DCB8005}" type="datetimeFigureOut">
              <a:rPr lang="ro-RO" smtClean="0"/>
              <a:pPr/>
              <a:t>18.06.2019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8695-E025-41FE-A9D7-CFE0D335AD3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2CC3-698B-49C5-92B9-2F801DCB8005}" type="datetimeFigureOut">
              <a:rPr lang="ro-RO" smtClean="0"/>
              <a:pPr/>
              <a:t>18.06.2019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8695-E025-41FE-A9D7-CFE0D335AD3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2CC3-698B-49C5-92B9-2F801DCB8005}" type="datetimeFigureOut">
              <a:rPr lang="ro-RO" smtClean="0"/>
              <a:pPr/>
              <a:t>18.06.2019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CE8695-E025-41FE-A9D7-CFE0D335AD3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2CC3-698B-49C5-92B9-2F801DCB8005}" type="datetimeFigureOut">
              <a:rPr lang="ro-RO" smtClean="0"/>
              <a:pPr/>
              <a:t>18.06.2019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8695-E025-41FE-A9D7-CFE0D335AD3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2CC3-698B-49C5-92B9-2F801DCB8005}" type="datetimeFigureOut">
              <a:rPr lang="ro-RO" smtClean="0"/>
              <a:pPr/>
              <a:t>18.06.2019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8695-E025-41FE-A9D7-CFE0D335AD3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2CC3-698B-49C5-92B9-2F801DCB8005}" type="datetimeFigureOut">
              <a:rPr lang="ro-RO" smtClean="0"/>
              <a:pPr/>
              <a:t>18.06.2019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8695-E025-41FE-A9D7-CFE0D335AD3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2CC3-698B-49C5-92B9-2F801DCB8005}" type="datetimeFigureOut">
              <a:rPr lang="ro-RO" smtClean="0"/>
              <a:pPr/>
              <a:t>18.06.2019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8695-E025-41FE-A9D7-CFE0D335AD3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2CC3-698B-49C5-92B9-2F801DCB8005}" type="datetimeFigureOut">
              <a:rPr lang="ro-RO" smtClean="0"/>
              <a:pPr/>
              <a:t>18.06.2019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8695-E025-41FE-A9D7-CFE0D335AD3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2CC3-698B-49C5-92B9-2F801DCB8005}" type="datetimeFigureOut">
              <a:rPr lang="ro-RO" smtClean="0"/>
              <a:pPr/>
              <a:t>18.06.2019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8695-E025-41FE-A9D7-CFE0D335AD3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BD2CC3-698B-49C5-92B9-2F801DCB8005}" type="datetimeFigureOut">
              <a:rPr lang="ro-RO" smtClean="0"/>
              <a:pPr/>
              <a:t>18.06.2019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CE8695-E025-41FE-A9D7-CFE0D335AD32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557334"/>
          </a:xfrm>
        </p:spPr>
        <p:txBody>
          <a:bodyPr>
            <a:normAutofit/>
          </a:bodyPr>
          <a:lstStyle/>
          <a:p>
            <a:r>
              <a:rPr lang="ro-RO" sz="3600" dirty="0" smtClean="0">
                <a:solidFill>
                  <a:schemeClr val="bg1"/>
                </a:solidFill>
              </a:rPr>
              <a:t>ȘCOALA  Gimnazială frătăuții Vechi</a:t>
            </a:r>
            <a:endParaRPr lang="ro-RO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6400800" cy="2286016"/>
          </a:xfrm>
        </p:spPr>
        <p:txBody>
          <a:bodyPr>
            <a:normAutofit fontScale="92500" lnSpcReduction="20000"/>
          </a:bodyPr>
          <a:lstStyle/>
          <a:p>
            <a:r>
              <a:rPr lang="ro-RO" sz="3600" b="1" dirty="0" smtClean="0">
                <a:solidFill>
                  <a:schemeClr val="bg1"/>
                </a:solidFill>
              </a:rPr>
              <a:t>Programul „ȘCOALA ALTFEL”</a:t>
            </a:r>
          </a:p>
          <a:p>
            <a:r>
              <a:rPr lang="ro-RO" sz="3600" b="1" dirty="0" smtClean="0">
                <a:solidFill>
                  <a:schemeClr val="bg1"/>
                </a:solidFill>
              </a:rPr>
              <a:t>15-19 aprilie</a:t>
            </a:r>
            <a:r>
              <a:rPr lang="ro-RO" sz="3600" b="1" dirty="0" smtClean="0">
                <a:solidFill>
                  <a:schemeClr val="bg1"/>
                </a:solidFill>
              </a:rPr>
              <a:t> 2019</a:t>
            </a:r>
            <a:endParaRPr lang="ro-RO" sz="3600" b="1" dirty="0" smtClean="0">
              <a:solidFill>
                <a:schemeClr val="bg1"/>
              </a:solidFill>
            </a:endParaRPr>
          </a:p>
          <a:p>
            <a:endParaRPr lang="ro-RO" b="1" dirty="0" smtClean="0">
              <a:solidFill>
                <a:schemeClr val="bg1"/>
              </a:solidFill>
            </a:endParaRPr>
          </a:p>
          <a:p>
            <a:r>
              <a:rPr lang="ro-RO" b="1" dirty="0" smtClean="0">
                <a:solidFill>
                  <a:schemeClr val="bg1"/>
                </a:solidFill>
              </a:rPr>
              <a:t>C.P.P.E.,</a:t>
            </a:r>
            <a:endParaRPr lang="ro-RO" b="1" dirty="0" smtClean="0">
              <a:solidFill>
                <a:schemeClr val="bg1"/>
              </a:solidFill>
            </a:endParaRPr>
          </a:p>
          <a:p>
            <a:r>
              <a:rPr lang="ro-RO" b="1" dirty="0" smtClean="0">
                <a:solidFill>
                  <a:schemeClr val="bg1"/>
                </a:solidFill>
              </a:rPr>
              <a:t>Prof. Tanase </a:t>
            </a:r>
            <a:r>
              <a:rPr lang="ro-RO" b="1" dirty="0" smtClean="0">
                <a:solidFill>
                  <a:schemeClr val="bg1"/>
                </a:solidFill>
              </a:rPr>
              <a:t>Luisa Georgiana</a:t>
            </a:r>
            <a:endParaRPr lang="ro-RO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>,,Joc și mișcare”</a:t>
            </a:r>
            <a:r>
              <a:rPr lang="ro-RO" dirty="0" smtClean="0">
                <a:solidFill>
                  <a:schemeClr val="bg1"/>
                </a:solidFill>
              </a:rPr>
              <a:t/>
            </a:r>
            <a:br>
              <a:rPr lang="ro-RO" dirty="0" smtClean="0">
                <a:solidFill>
                  <a:schemeClr val="bg1"/>
                </a:solidFill>
              </a:rPr>
            </a:b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Desktop\eu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39528"/>
            <a:ext cx="6858048" cy="420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,,</a:t>
            </a:r>
            <a:r>
              <a:rPr lang="ro-RO" dirty="0" smtClean="0">
                <a:solidFill>
                  <a:schemeClr val="bg1"/>
                </a:solidFill>
              </a:rPr>
              <a:t>Micii bucătari</a:t>
            </a:r>
            <a:r>
              <a:rPr lang="it-IT" dirty="0" smtClean="0">
                <a:solidFill>
                  <a:schemeClr val="bg1"/>
                </a:solidFill>
              </a:rPr>
              <a:t>”</a:t>
            </a:r>
            <a:r>
              <a:rPr lang="ro-RO" dirty="0" smtClean="0">
                <a:solidFill>
                  <a:schemeClr val="bg1"/>
                </a:solidFill>
              </a:rPr>
              <a:t/>
            </a:r>
            <a:br>
              <a:rPr lang="ro-RO" dirty="0" smtClean="0">
                <a:solidFill>
                  <a:schemeClr val="bg1"/>
                </a:solidFill>
              </a:rPr>
            </a:b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13314" name="AutoShape 2" descr="data:image/jpeg;base64,/9j/4AAQSkZJRgABAQEAZABkAAD/2wBDAAgGBgcGBQgHBwcJCQgKDBQNDAsLDBkSEw8UHRofHh0aHBwgJC4nICIsIxwcKDcpLDAxNDQ0Hyc5PTgyPC4zNDL/2wBDAQkJCQwLDBgNDRgyIRwhMjIyMjIyMjIyMjIyMjIyMjIyMjIyMjIyMjIyMjIyMjIyMjIyMjIyMjIyMjIyMjIyMjL/wAARCAN3Au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pjhhRnvQ3WkPPSqMxwYHoQadmq1vbQ2sZjgjSNCxbaowMk5J/EkmpxRYdx2acKaKdUlBRRRQMKKKKAIHXqMdaqG3kdck4YZwB0xnpV1uTSVaZg1qYF1pd3c27i4mARWV1jBAXKgd/qOh4qQ20U1iLWSNfMMIJcADPvjkf0q3qNy1tEu4K5dtoAyP17VnR6hKwZY4XQuw/wBaNpUnpz9TjjNWrsGZr6RdSwm3XVJbK3gYLFgCQIQAchiAw57Z46VzvjDemnubt4WmxthupV/1uJFLLjoGBCsMcEFuK69bG3KbNQuI5onBJjLZXdnOST1PJ9B7d65XxOLe5026hjs2GEMiM2IxGVAYErnJzg9R3GM0xpm1pek6fd6R9ssYos3cQnjdVDGFyOQGP+0M5+tVLPVoZbxLm9O7UCskbQRsAtmFPIC9eSBlj/IVc8AOt14ItCvyyRtIoXIGBvbb+SkVleKNOh07UL6+wALu2W4EifK3mwkZVTg4LArxg5xSTB6sn1PUhFqaHTt13KYVDBSUWIggAt25AP1x0p1ibkyrZxXcbpI7tIYoskBs/MTnGM+g/Gs/TrOLTCq317cjed8hjQ+VM5BOQwX+HBxn86v2uppLHMsS7E5QMZQHIGSDz8w3Gm2NIrajaWVpAL94reWM/dZ3++du0kA56dcnuc1pWEi2UkVlZRBQ+2UM64CMRwcnqCR0469Kt2dut3ZMJRDIY0Hlwyx/KjH68Ht09DWTfyJZ3EN7a2WcnaY8nCZHIx07Djp+dRctq5v20twti5vV8uVSc+VkB8dDgjHJBrD8PW9p/ZNnDIn+t3BmKbCGchhg/gQD7YrTjl/tLSHlnvcN5hfH9zjJUHPPPHJ7Vk2cF5Jo+jXUzRzQmJGkjhDBtjcruIbsx9OOfSqILkT2tjeLDM3kiO6XYVf5T0ByD0zvbOB35xmtCzuIIrmSRGJisbdwxIPJMhx+PykfjWfLFGWnt721aeOXlJ3jw2cFSrY4DEDAxjJ9+rfDMz38MCST+a0ku51kB3ER87m99/J+tJjOojgW006KJlAYLvZQO+csfxJP50yHF8/nSkbEO5UHO44wTn0HT8KW+nM1+llDG7ttDSOMhUXPc+vQgd/pzV8pHBb7Y4Qiqu1VUDOPQCouPlK0iqZo0I2qvzkAdcdAfx5/Cp4yZ03D7uOvr9Khg09yjPM53uPuZ6D0J71dKYAVCAoHWhsOVmfdL5sxDv8AujswCeA27257VYtmBf5htLDHPfnPX8aeIQS7dRuG0dv85JpssIaBljfy5O2D1x0NJsaRJiOOYDIBONuTzzTWAaYKwGwZIyOhHv8A0rN1K++yiHeG/enYIIfmdm6/XsRx68movsN9d+f/AGhIws2X93aL8209cs3Vh7dPXNFiiSS8uru4VLUokZRgJpFI3k9FVT16Z3dOeAeayJ7aFLWKUwteai9oJgzuDLuO3oxGFUAHsByeMnno5ZoprcNIoGwbhj1Azx+H8qy9AikOjNc3cIkEsjYjC/MkakqFPrjGfqTQIlsElgspnvZBNdMwRpWPysvGMeg9u5571ZidnmZn+RI2Zg7DqFwufx+aobeeJ0W2kSVA6KwEoI+716/QCo5mhaBH374ZhLG6mTLAElvxHBHtmgDU07Lwm56faMS4xjGQMD8gOaljTcT8+QHLYH16VHDPFJHE0DqVAydpyMdKdazRvHhTgks21uD1PakMnDhslWzyRwc8jqK5jxDqCaVZXMFwQlu6mS3lwfllDbgh/EDB9/at+UwxRud0cKAl2P3e/Lf/AF6x721bW9Ku2uUCW3kuIoDnrjh26c+g7Z9ejQiQvNrcIhtHeOymXfNdYwzg/wAKfhwT0xW7GgjUIoVUUYUAYxVHT5QNOsxtJ3RoQB6bQavFiCOOO+KGMeaiaXY2HIGehpXbKkAlc9DUbkElWlOem0YpAWB0FFIg2oq+gxzSk4BOM0AFFNVyyBtpBPY1STUt+ryWHlY2Rh9+79MYpXGk2X6KKhlmkjGRFuHs1DdhE1FY9zrU0AJWx34/6a4/pXP3XxAns5MSaKdn94XH9NlT7SJSg2dxRXCH4kq0RaHTBIccA3OP/ZauaJ4/stVuvs1zB9il7B5MjPoTgYpqSew5U5R3R19FNDBulOqiAooooAKKKQtQAtFN3UuaAuLRRRQAUUUUAFFN3cZx+tQy3RiwSgIJxndQBYoqlNf+WEKxbw2f4vQE+ntTje/6VHCqAq4yH3e3pj6fnRYC3RVSK98xlBjIDAEHPrnH9PzqRrgrtxGSWGRzQBPRVJdQVy4RNxUkdf8APt+dT+eME4zgA8GnYV0TUU0N7U6kFwooooGFFFIzBVJPagBaKiaYICWGMHFRi6JHEfzccbvXH+NAFmiomuFU/NkDGST2pouRtUlcEgEAHPUZoAnoqMSZA4+YjOM1XlvvJlCMi4/iO/p+GOeo/OgC5RUXnAldqkgjP+fzpXl2rkDcfTNAElFZVxrK20UskkaYjPzYl/8ArfWi31kzWMdw9vseT7sYfJ56c4HegDVoqpHdyNGrPBscgFkL52n06UUASk80maQ0VZmOpwpgp4pMaHrS02nVJQUUUUDCiiigCNhzTcGkuIjNBJGJXiLqVEkeNy5HUZyMinRqUQKWLEDG5upqjO12V7mDzeCzcj5QpA5qgbKOVhK0cUm0hiDg+/J/+tV97rcSFVlw235lIBpGV2ZvKEgDDDNgDH0zzn9KOawctzM1CS5cCCz+dAASkQG9Tnjk/Lj2ODXOXKw3VtcSXLGKc/unjBU4LHAJyM4yRyOPyrthE8LqkSfuwMkk5H0x71zupWEUu66uZJIGQt9nlGxWGRjHOePr9eKqMg5bHF+BL65sNJuYmkjS3sZT54H32ycfLnqM5zwDjHPps+JJrnV7TUbSWJFjWIXVs2OFdBnk988gYrM8Hy29hq2paZcOl00rC5gmVkJcjOfp1rqbuwDI8NtAyuNwWZX8oLgDPB4Hp05/Wi4+XUpLqv8AatlHqFkipBHkE5XJOAMID9QM9cisi4vluV81iyMS4MywjEijoRxwSQM544zU/hTSWksPOmYxwGMBEYg+YhOSB6Dj+XTnPRz+HovtS3SzSglh8kZIU+uSDnn1GOlDegktTM0S6YpLBcK3MYlc9TnLHPpznqO9bl7FZrbmaJ2SXYoIYbhntuFc9e6ddJGt5ds3nxxbCsb7fLG4AEsc5xzk57fnZ0yO4FuivC0RfE8rSAEbRjAz0GQeT/s1JdjE1BL3R7lk0+LfZ3TnNvJ9wSn+6x5Ckbhg98VqeEtsmiwJCzLE8KJIu0bnO3HGTnGDmpbixXWY9RgNwyxlVMEifKfMzn+a/wA6zvCV5KmiRB4syWsxtZiY87QW3Z9MgE844wPUkPmFY6JbeSVoLfUVLvJuhdCcBiMur/kB2zlj6Cs7SpLXR7rVJXM82+4lymCSEGSBnHHOeOpJq5qHmS6zockDxFZi4L5yFZY3K45H95vyFUNFuZbjVdQgvYIvJhvGkzxmSTb6E4AB5zzyR+KuB1ulQ3KQOblU82UiVtp7nqD9Og9gKtFppLsIixiKMZZjyd/GAB9D+oqvcXi6daCbG53+VIUGSzZ4AH484qob0h4rO0Vy+czXJTcq56k4z83t2zmkM1DOrM67tzJ1Ucc//r/kae0is21cEKOcdvaqUirFGkce6U5wXxwO5Jx/nrUobbanIyQT+PBpDuJM8kaxxwtGxLDdvOCCWHOO/OfSkmS+ba0M8II6gx54z6544prSJKqyliyl2ZSOdwGent0qR5wxSPcMZ7HG71/Ln8qYFVrR7N5LkYklfl2k6jGO/YcdP/rmpxqESWSXU0iRoB87kgIOcHqfWrbqrMnPAyOOABWa1lGbtpUMkJI25jY4J65KnKnnOeOwoERXttdXTRvFtjt0bcyMTmUZHy4/hGR39verWjzRSaefLbKmeb7ox/y0eq+oXMloI0uFDozBvOQYCEEH5uehx16ewqxYKkVxeJGwMfm7wByPmUEkfU7qAGvc+RqUUMhAVy6oT1OQG/o1MZnW1tgse52EbgtyFJ45/MVX1eeKG8hkkCBuEDOdoJLKB19i/vz71JdTzzAObWRYzIgCtgFh5g7dhxQBauYwhe6SQLcJGfnUZGBzgjuKoQXtvNL/AGbdxjz4EAB7dMHaR0Iz1689u0lzNdbo447aOTewXLS5O0Hc3AHP/wCqq19Auo3KWsYgVGGbiUAnAByB1Gc8g8+ooAtw4uljuvnk05SssIXqSMne3dh0x+eDxV2TNxaTtA4bzFYKSeDkf41n20V/YQtDBPFKIiSsEnGV7YY54H/6zUcF28mHWIQ3akk25YAy4PIPvnkHv24p2AtaTIJtM0kkfP8AZlZscYwuCPzNbAxg49e1cr4WuVutMDukiGGaSAK3ykYYnpnr0FbrzpGCqyKjNyc4+Uev1pNCuEkrGfH3o168chuMfhVhPkGCfm6k+tQII1g+ZyVx/GcnHr9e9NmWQRM0ZDErxGB/nBoGaFFNi/1ScEfKOD1FOpDErEOU8WsQRzbAgZ68n/CtvtWFOCPGEGMfNa45+rVLLh1Nxc7V3ABsc4PFO4NJS5qiCtPZxyg4ABNc1qmhLKrAoM+uOtddTWUOMEZFRKCZSk0eVJ4KnvL547adICF3EsDg0l58Pr6CPzZNUsomXpIzMD/Ku9uoJ4dSt4rKRYfORt7sm7AGOBz15q1BpNvDcfaX3z3P/PWU7iPp2FOEUinUa6lTw1Bf2+lR/brrziyoUBUgoNo4JPXnNbWaSitDFyu7jgaM02ilYLjiaTbQDS5pDG7TSinU0jmmAtLTaWkAtFGaaTx+lA7ke8YPPTFU7oZjZW3Kr8gjsw//AFVLcsYxvXllOfqP84qKTYXhdidmSpweORx/SmIpymVbCDzeSG2Hbzg/dP6kiq9xMbS4DHJ8tXEe09srj9CtXUUR2sys5KsWdM9QQ2cfyP51k3MEp1G1AwsTRmY8kHIKnHHrx/3yaYGs4dJYI1IIIAyTyMdvyzVh3MJ3vnAVjgde1VRLI93KqH93An38cFyP6A/rTb4mYmEFhlNpcHnLEgAfofwoFcm0xHkt1lkXaX5Knt3x+eandsuFT+Nv0/yKjBFvFHbRbmYLtBHJGBViNQjBFGAvof0oEWgKcKYrZzj1p1SNC0UUm6gYpqvM24MmcHGRz70NOFXnGc4xVc7t+xSMqeMnk/5Bp2C5HK7C34yxzjGeegP0ptvIGlKHlVxweo45H9ag88SySxtvfYckL3HQdOe36VDYtI7uAwXfENhB5GFXqfXJP6+tMCbzzLaSky7WeQhcDJI6gfqKsrtR4owPu54Htx/9b8KzGuRFBIVUDYwYZIAAUZBOfdRz+NWLKUrJJc8fOqqOOfYfrQBoyfaCG8uRAMYG5SeTnP4dKw91ta3rwXjnaO7AbWz054wcEcccjvV+d5EiwH+cHc+cnI9vQ55z7e9SxiCaN4A0ckbp85BG1sjp3zxQgG2c6XU8rWodI1+QFicHB56/l+FPvZZYlMmQyxrv2A43EEY/lVK3tLnTr2OFHLQMGG93LHd1GRxzwee4xnpzXOtcSo0ZLQkxn93yw56Aj/OKQEcsttLJAsrCCRyZbkP/ABDIwuO5zj8AfWtLUXbKG0ZVdY2Yt12gY7c9ewrmrXVllundYv3gJRGxnAAHPr0OMDsKtzateTIkcJjt0kYrJLLGeQx5OM+g9/T2pgbkM+YIyzKzbRluueOuaKYkMIRQJFbAHK8A/TmikM1cUEYpRSnGKoyGg08UwDmpAKGNDgKcKQY6d6WoNAooooAKO9FFACEZoNLUMsu3O3B9eeaAK4YpdlS4OCCSe+anmmEEe4nao5JxnAFQ+ciTvIxBBGFwfxqUyrtzn5SCQaBFK4kkeIQpteZ13gFygI9cgZ9KoXtr9ot0txCXtmby533spjUcnaT7gdB2ramnhiKsWXcR8mTjP0/KsRba51m9E0k2dL37lVOBLgcbvVc54zzigZwfjLw/b6XrWmQ2KKy3Aa1KMxITcuE5PAO7kfmaux6hcah/xS9pGbS8ykV4WkJEcKgbsE5GWyo49T9a6LxBpEGo+GbrSbeNEkBxCwxkyjkHJ7k8fjWN4GP9rPqup3yR/ablo43Hf5Ux+GTjj8Kq+gjqP7PjgVFWMoY4gFdemBgYrP1LVfsCQWm4vLMx8lSVOV4yP4TnBGPUjrTv+EhR4547Oyub65jbyysShYxwMbnPAHrjP0rL1Cy1Ga2muJ5bWGNk8uSSJTI8QXPIZiD19PypMEiS71Cc2UUAxIsfmDy5wElHGBkE4PUcg/TNRxajbNK9i5njW7WNI4iwBIXOVPsCSPpt9KqXVlqX9kS3H2uPUozDlRccNG3RlA5BwepwD9cVRm08axcx+VbQCdMlpY32xj1Vl65JBBbgdBjNAXH6lq8oeWKOFYbMyLmUsS2MnaRnAHHoKytAvrNPFd5bSxtLaT4kiEoyQ55yQePXnFdHb6PZ3KMEEtvcqP8AUyHdhxyVAOcj0wehHrXDtbXkfiqWH5TMw+/ggRRqGUnuckD8yPSiwHomnWqWlxaRxSKsVvOsigDImBPlgjngguR6Hg4znE9rdWlla3N+cAS3dy8jBclm8xwo2j/ZU9fSsiXRJbfSL15Lx4mRPPiVTks6gn77ZJ6Dv09Ko+Grb7ZpkNw+xrZR8z3B+VyWyF5GTgkMc8ZCjB5poDrbCG71GS4lMilmfy8q+VVN2ducHBwOQpOT1OABXQC0hggSIviNjgqgwrE9+5985qjb3M7DzPsyxxxoq7dwxjGenbFWo0Y3HngkKF2leQAAc55/zihiuWi7eSAwCkDGQcj0qhqLkwZAViY2HzEgYA5Jxn6fjTNR1GLT7WZ5JAFVWAJ4Gc8DNZ5vTPMJHHyKvEfQE4J5z1GMHHtQkIn06Q3E8EZKs0VvgFcbVY4Jxj2C/rVySdXVFlOF2kc4wRgYPHTn19KzLCNVsEWV4vL2ACRHLPkDPGO/X8BiovJvTbxeYRcJE4cjIEjjGOSOPw4780AaMeoyJGzTqzRAgCRY88YJ5C9DnHtV2CSG/tFaGeMsMNv64b1x9exrE066WSYiG8/j/wBXOvzKR/Dx/Pnr7VqCZjMVlijKIoIcDzMj+fXI5oGXZJUubZgVO5fvLs3EEc9q5+xjj07WVnt5CbS4AiMe7Ow/fjwD04Mo/KtEw3KRiaCVLhFUkxuOXX2Yf1B+tY+uXI/4R5rmOOWKaH95HIxBIwQwAIJX6DOcA8UAautkyLM6qNtrHHO3GSwEm7+Ufp3qe+KxsgZ1KyNGq5Oed2eD+BP4VTkuBPpt7fBWNvPFiN0xjaEz9epb8q50zG8Nn9nLsZ55fJRZsLhfkC4Jyeqk47ZoA6K1ubdLySCIedeQqYxGowF6Zyegy3sThelWRawkT7pn+0Of30oyOcYGO2B29Oe5JOfBZppASKVHZUYssjNt3c4O4D68Yz271Mdsj5nieB8D9224hPyOO/U4/CgBZLm/nKQuIUlhGd+SpLYBGAQcqcjPT8KkNnBqtnF9qgYXEDhv9cR5bjupHb8OeM1C1k8DLPbahKpX5tjEOJBn1OTnr35z9KEvof7QiEUwme4TYyx9RgFg2O4xu/SgDP8AC++FdVt2kaW4GoSgNgDc2Ac+3TJrfUPHMXjUyHqW4VjjP59fSsPRRCNd11IJU857lWzkZI255/Hj64roZ3EpWM26mQ5wpPQd6GJCbpTCRIMHBzjGBn0OeaRLkyqGUXGRwwER9cdQPbsasLETbsz7S5BAKjhTz0p8K+VJIpOdx3A5zgYAP+felcdixFzCnUfKOtPPQ0i/dHOeKD0NIoOwrFuxt8V2Df3oXH5ZrZTlAfasfU/l1/SX9TIv6CpexcNzZqCcS7gY3xx0IyKnFMdQSCc8U2QOTdtG/G7vjpTqKrSRH7Srq7qx4ODwR9KAILs41Sx9xIP0FXaz79tuqab6FpB/47V8EHIPamgktELRUEs4TPzAADmiKcOQCeaomw9ZWaaRDDIqrjDkrh+O2Dn8wKlxRijFIVhKUUYprnaBz1OKAsOzRmiikMKO1ITj88U122n8KAH5z0pkn3CPypImBU46bj/OnOm9SOh7GmBmXU3ZgRnOfYgE8flUgYPH5Tt8pVtpA7U9l3sFKhlJ6qcEHB/wNVDBMlmn2aQBoxtAfkEDjn0OMUAIVe4gk8s/vYpSCOoPHzKPwY4P0rON4J5bGKJg00turqhHUYwTj8f0q/bkQalLJDjyrmJHUZyMjIJH4FawkYx60kCfI9rHON3GVVpSBj8APzpoLm9bviGQyEJFy2QMZAyAffIXNU13rNFE7FWlbzJuegAGAp9tyD3w3Sp71o41trNXG5FywJ4CDbyc9gSv60afbLI73L7iqP5aFzncVzuOP97d+VFxWLkTh3kZGKxKM/d7D3/WrNuwZcx/xDJY9hVVWaRpdqnapwVJxub0+g9Ktr5m0tJ0P3QOPzoYE8X3QcYqSmoMKBnpTqkYVWll2uMdQasMTtOOuKqTBJgVJ+Yj/P0pgLOUaIsOC4+Xnv2qtLI0Uasq5CDOSeRxgGkglZ0aIjbIh+Yeo7H9aj81onZXYbEBYjbjaOc/Uc/hRYLkVypbUY723bBZChXONx7e2RzVfSGTzCVjYfMUJJyOMjAPrnn/APVUt1C1lPbTQ8QvLtZAB1YYGPxxUCPIq301vhlEyvH2+Y43L7cY+nNUBWu97x3DEHYjPGfkOScgAY79zn0rRgDJHncGlyVHGBkcHJ/z6d6hu44zI8ZaSN3eBiwPGC4Bx74Iqy0bzLHDECiMwBbjoO3uc4oAkswru/lH5WwS3TIHSltSttGlm7bSPliYAgMOoHs2Mfl71KzJEfIVgDtxkenp/OiSGOSIRMNwbBByclgQcjHHXBz64pXAw/EIdUgeCdo/3wDqGLZ4z0/A/nWLO8Vxp7ESK6pmNYxHh2lY/Lhj0OQMnit7VL4WN1bfaGMkYl3I4VdwOxxtbj16cfXtWNMxn1BBCkZ+zSDKcYeZ87Rx0Aznn1X0oGGm2osLiBbohHiOwEAEgk/eyOO+CPU+1W5r2L+zzcny5DcMNiSH5uABxwcnIPFWb8xaVavIrEs6mTsCzgN82D6EqMe+PSue0eV123s0ilydyKJs8nnHQ8cd/Uc0AdLZSO9jbvtC7olO3k446Z70VetEJsoDIQHMa7gT0OOaKQzZxRilopmYuMCmGYCPeB2zSNKoOPwrLFwfmyTvUHdx164yDj/PtQUmaCXKmbgE5yASOwI5/WrCyDyg5Oflya5wXRhmYGRh8+Rnpz0A5/vKPzq294IwibgC4ZQDgk4H/wBelYdzaVwxI7igOpXO4Y+tZFne73kBb5t5DMOmQuMfhjn8KWC73W7OwGZBnaf4eOf5miwXNfcAetMMyCQITyeh7fSsTUNRigkSETSL8u8ksOcEY5Pbg/l1qS3vxcQQh1Ee5htZlIB9OehyPf0pDNOR5I5ixdfJC/d2nO765/pVG9ngNq9yiZMfLpt5OCM9Ofyou5lFtITL5Z5JIY9+nFcvrUn2VLpJpJWZWZkZlByTzgE45wSaANCaSRFjle4K2cxyAx27FODye4x27Z9qvy3ccGjO6O2edvmHcVycflzWLG141nBblzDctHsd5cMEA/QfzqJFEymK4IkiaEqSeGwV5A6ccnt0AoA1Y0W/u44grlY3dNzMeBgcAnqMg/pWtO6wQwrEwVF+TCHocY5x2rnNFijnJhM8pEJK7xJ02kgfhkn9Pw0JfIiuFjKl/MkMm9WJyy4IyO3T6cUxFTVtXt9Ml2tDPhypJZdqjB5YsR6A9OenTrXIWM9xH4o1bRbCT7PFPI7SOQxMQBydo9SOBx3rutXEFzai7DrJDtzLkYwvp7dTXneh2drD8SZ7K3Q+RhwBggAbM49e3fp+FAHZae8WnLFbrI6KoIMYYKRjoQCCD0I9eOuan1C/W4trqCBojKY+VEhCnOcHAB6Y/XtVmVBCJZ4xCp3YjDDHmd92APr+XpWU0MN1cW16yrdQFXQlYgdvc4B9weOaEguY19DNdaXe3VveQRL5aygcK4GCcE5A69cjv+NXZwlkYJiixyOgVp4sAMwOcOpBKk9d2T0HNZt5b2iWl/BcWSPeSyeXACC6MrMCpXJIAALdOmK6X+wNKcwRpZwRwlTvCxL83HpyPUZOT/OqsTcxNQFxZ30dzZ3Ant5IllMjAHbIR8oBHHIG0e4XmsVf3fiLS9V3s0WoCeNgz7mIDck+3zcY/u9q0r+3utM0O9trSFLjTJEkTynAV0XgK6kH+8Cdp9PwrndNul/4STR7aR5IktbmT906bTEuF7nv8uD3yM96Bnd+K2dfCt3IXREXcFP98kbM57df6Him6ZYJplrbwkqHit498bAY3kZY4zgHOayvF05l1jTdNlliEM9wkrM5xmMbcZPf7re/FbR8q6u5prkNbE5ZjIArKDnaeTxjA/PHFBPQ2mEaRLGWQSKwUNxkHqe/P/16adUaMyW9sI5ZY1O8qcKrdcE+ozwByefrXOXMlyZ1tbFm8hnJ8yRGJKnHTIPcsAfYntzq6RZWmkweUsyqxduE3EvnvtznOBz60AMvLd0j8152muHx8rKNqN22qfu8cdSeM5pPPml0SWbJUsTGNqHJLPgHPvnP5VV1m8a58kWqyJZR3KtNcNtzhvk+Xrz83PpxxTbCeGW4gD2shiSfajTruCqiH5sds8cAfw4zSbKSNlxBFZo0yRx4H+rV8uQOTk989PT5qsSzxpbxCJssQNz+ecKAMnv06j8ailSG+nDlfPWJd+9Dt2seAOvJwM4J+tPk063gtzFGW8rcWfcd+MqRjB9yP0pXCxD9kaWBIAW8+RQGl2fxcksd3PXnGfwp9rpWs6czSLew3aFQpilXyyPU7xnrzxjH0rRgsLYNmFdsaHKsvHbsR+NTzNIqYSbJHXfHu4/MUFGVZ3UV2rFo5LCVnZTHIdjE5yCOzZ9ec4qNY1S8u9MvbYPayxibcF4bn58AdTkgnGPvcCpboPNC1nqdok9u33JI+TH2GVPQ56YzWDc6leWl9FHJNF5sTF9zIWyu0/w8fMysBjd1X0waANzTLeAeCVtGCMtvbyxZC8MV3KWH1wT+NV1sYNOu7KQQxxyRQvKQuQiM5y3I6Dgis67u57Xw7dFk8yO5uJo0ljORkyNyBjKgruPBPb1NXdMljku7uQXMl0sZWMvCGKyOmSdwzngtjAwMigDQjeJ7iSe9M0d23ypGd22Mc4AxwScn3+nNS2dtLZISkm7f8zJNhW5PGGGeg4wfTtUEcjXM3miVwUVhhywYA9MqOfT/AOtzVizsY9rfZpzATgPHb4wuO205Ax60AKZ4mmGyVrWTccpO3Dd/Xn6g9/UVRuFWEyfaLP5oJo7hZof7pYbuevHzfQYqSRZ4ZXXbFeRyDc0nzFkx0+Ult30BHfjtT0tRHH5uiyJMihke0lchcHsMg7Dx0Ixz0FArGZocca69rrwrHJC8yKc/Lj5STkY9fXHNbtvdKoeQxSxgj5Q6E/kQCP8A61c14LnMr61JeXEaKLoK65AbgYAbB/D3Pet291T7RcCyhMkaOgcyp95k5HA6jJ4zgnrjpQwRct71Lk5YMkZJKhxtZscdPrVmZ0KofcYwD9D0qpCxgRBHBIQcfdGAo9y3J+gqNzcyJMUiaNzhkUYIbA4z04z34oGbCcopznjrSnpTIfM8iPzdvmbRu29M45xTz0pAMi/1Kf7orI1xdt3pc3924CfmP/rVrx/cH4isjxIdtraP/duUP6Gpfwl0/iRs01yOh64zThyKY4y3/AT/AEpsgkHSmP8AfU05TlQfamOxD4B9P50AZurHbfaaScfvXH/jjVhax4ti0q3e3h2z3u4r5ecBcngk/jVnxxK8OmwvG7I4ZsMpwRlSP5E15Uxb23Yxzn7zf4EVcFdim7JHoPhvVBcaVHEboyurHMkhLMO5Bz6dK6KykZ5PMcck4AH8v6fhXkdlfS6fOLiEb1BCmPPD55/MHP516bpGt22pWqsrLzz8nJPrgdj7VUo9UQmdNE5ZckEVJXNQzXF5qlrMIJkjhLhXdcBsjHI7cjvW4k7+aqvjByDhf/r1mWWajkBwB33j+dP3jnmq8sgVlbIxuANAFgHIopsf3acxwKBEEr4ZQOQWX+dLL1b1x/n+VMkI8sYPQ5x9Dn+lLLkSKc98H8qYCwk5Ix8u5iPzqdclc1StifLTnkgfkRmro4WgLFSeDLq2Soz2NVtjW925ZtySr8vJOGHH8iP++a0ZCCwU/wCeapX0SmESqArxOJBnuB94fiMj8aEBnxSmG7sFmO1QHjO7n723Az3ycH86z47eb/hMNQdkAVIYv3jH5VyM8++efwrT1ezE/wBjMJMcnnEDA44RmA/76UVVt9TWa41O6t1LmUQiNMZYkx5wR/wLn0oAWRoYWmkZTKkSFn567Mn8ctkf8AxV2EYt1ijIIjAV5F+6pwOnq1VJLVHsEgdWEUs6r0+8iHdk89G2k/8AAjV+CN7hllaFUGPlXdnHvjsaBk9sigAtwEJ/PrzVoYchiM8cAU2KPJyw+6SAOw+lTjGOKQCBcfnmlFLRQAVBPEr4bA3DpUxzg4qrKwkUoSwLD7yn7tAFN4EcBVP79ASEPcZHt9Pxpsu1khckyRNhg2PmUHPPv26VHcSGVUMqsX5Iww4PYg/So7eaW2m8m7IKStiJ3I+fPYYAwwOeO46UxEU6SSWEq2cbTiIh1jUjIZfmXBz6gDHoKVSJTqTKSGKrMhyQCpQ7SfxRhVqawtxdJerJLCzAIxiYqD6ZHrk459azPDwU61qNtODvSFEIcH5lV5AG59QVP40DCTy59Ti89xlbsbUYj5FEPmNwOozgflWskcs8nmIrxDqGKgEgHpjt0z+NZGlW3mzi6aQhki3MApAy7k8nvhUTpya1QoMreW8kspI80O/yRn6euO38qAGzSRIsI3KrOcAqNxYnpz+vSrZBiVCQxPfd2H496bHHFbtLw3mE85wfbpk4HH9etOV5H3SSEKuehHHHbrQI4bxreGzu7OZVMsoLFE8zAY8Ar16/N6etRW4nsJxK0UryY+1PEvQtkL1BwvO7qeMCtTxJLHHrWkPLZq5QTyJHHyZH2gKM445PXtVa1skW8lhmmhaJCpuWd927HOwA5GPuZ/LqaYyjIsuozw3urs5tS4URvjYAw6gnn+7z3rY1JorBpFRo2trgKY9sanZ0G5fbH8hWLfXq3UH2aMzwQSTEkJ95wOSQcDGMfhmoIbS5gaOays7l/JcGZscFQMj72cnBBOPUZoA761nSW0hkLYLRqxATgZFFUIJGe3ifL/MgP3MdvTtRU3GdNQTggetITtUn0qIyLIzRhiHA3AjsO1UZIgvCCBtxySC3YHHes9yQiyO4AG0Pt7jj8hjNXZpGimAILLK2xlPVT/nFV3MUoaAuVLgKrqOh9x6ZHSi5VjJu38u3e4AKrjzcnPzbTnGPXk1LcM0y2T8FY33nPTgYHPr0/CqVxG6wyWbRqs1o2Yfm+WVCCDkH2JAHqPxq7p6C6sZoWUB1JKLnJOAAT+Oc/Qg0XGPS52NcSTdNnmx9i2QT34znbWhZt5FpE0h3Fhgqp6HHI/z6iud85AsIRndVfeC3c8gD2+bH5DrW7HKoiiYAGIZWPkfM2duR6HB/HmkBBe2sDzMLJVguwRhx91OQcMPfGfw6iqdzc6pbzQRXABhD7lkt1wG4+7yflPU45z2OatO7i2a7jmRboZWVtpaPGRuJAIPGAQe2PerzQwyWgSRY7lXXgtj58+pz0P8AhTE2QXLW00KBdp4EiDfkH9frWBdPPBHLE3l3UMkiNsmPAUEEYJP0HT1/Cvd3qK7aRFFPGIXDxuwB2qQdwbjLAHn16DPBrFu7y4kubRY42RHdkRxz0zkDIBHJPByOnpQxo6ydUvo4rW7McYi+V3VyqA4JA+ny9/XjrXNQ3K297vlt2l2KSqhj+8BPHOfw9KvwWsd5pltNcyOYhhWQn5cMeue/L9/Wopbk/wBoW1hNb28qKQhWJASAgLH8cgH8TSGVbTWLrT4ZoWSSOXeXMYOCnt7n/wDXXRadcedIb6afOY/uDqnsOeQPU+/rWV5Fm+oPHLlrdkPlMGwqgOwGMcY5HqOntXQP4ZtkVDbKNynl/MJLntk9x7dPpQBRvoZru1kkjjMG4OyxdGkB7FQCO4xk/jXB2c143j5Ztps5bmbLEBSMOORnPHB/XPWvRpNSeyvITdlxbKwJ8uM4B4AzuOR9BkdK828TJbW+o6RcwELugRZdpXIKEDnHfAH0xQB6NeW8x2SWs32kRx5MUshPGM7lOPlIHI696w4tRmiu47CeU24YsypMQADhgTuHv0HfvV+CexjhMUk9rKrLkO0qFtpzgk4+mR2wfwwDb26GbUvK3RoweOOEBZVVfukqFOMgE44/DBw0IvIbd9btt9xHI8UZ2h2ARWDbUKjPAG88A/qM1pXfiB7WRkdkm2k5dl4OBj2GDknGSa51r9rzXJBHZNdLHandHcxlCy/N83PHP4eg7VY07RXKSXkVusXmRZ8q3l2hVIK8grtOeucgjOM0XCxrWOpIFjF3YSKHjyiSEEYGRkgdzn07+9c1r13aW/isTSQ+ck0C7oUx5gOCBvPcHABHXArdsZbLT710mhcQMgeDzNrMMk5HAxJ6jBJ9u9YGrw/2j4ykt7J0R4NOUps+QMeSoHqDuUfiaGJDoXfxD40idx5M0VuuzMPmBSCQQAcDdz3XAOeuM1teIdLa2sHaa4vLq7mBENuJhvc4zn5VACg89PTua57Q5rm48XLJBcSWnlQsk4EXKn+JApG375I9vwrv7CHy724nlaWW7OYmnkUHaq/wLwAMMew9etCAy9LuL/TtPWa4gVvMO0XU8m6QsQApdQT3wowwA9AKuT3Bs5mUTPc6h5ezzUTkFj0Vc7Qepx2HJz0NE3j30g03SVDC2d0lvY1LiJMk7UxgFuAOTgYzzxV1bSPw5YtJbwSLI4ILpGg3jnry3A9sYz2FFx2GXauNOuZJ5ZpViYOhZSVQbwSwOBk85J68Z4zU9vdt/aNuw4it4j8hkAE8pyAM5PXc34j60ttEp0+WbVbgzArnbERg7h6Drkkce9Zmm241iZWQEWdtIsbI/wApZ/4gFA5ALtyQe3WpGdU7w7JIEMfnEZmmjlCguRjP17fpVG9vrg2yQuYfPzH5jqwPmAsFx7EdRz26VYtbG8humaJlijiQKI14IOOueh7dR6Vja5LETFA7NiS4AQRynJY5ycADHTI/H60AdHHeYhMsT7lDAlIl65H3SB06YzVmN3lXz/unncu7JH4Cudh+x7luJUkt0Q4WfgtJnPVw2Qv14/DFW3nuhO9xJEmzAZZQ6jcvq44H0YdMc8UwNmSINHvkCzHPGAM/gDWLrlsH066ZU/0uNVmicoQRt6E54OOc9ufete1uHaASRRM8bD51zhkPOcZ6/Tj+VV9dzJoVxOiuDHEzBlbgjbyPlyelILHnpnurvw/eWTPcpLZPLLIkbDEcmdoXPHHJP4e9dfBYnT1jTyjBCqBS9oSSfdmDBicknoaxbqPy9I1eR2QGfV2QbxncCVyOcY6H8q66S4imDR/OVKgBSmwfngAD8fzoBEMKOC7Js1CJG+VVk/ex8D+IkD8Dgj1NNM6s4khmmdiCPL3bZI/TcG+mOcDkdetXFt4sJMbeWKdeFkDozAemSTkH0rN1D+1Lp4LeTT1eQsSsqXG0gDPJ+UheuCOQc45pjL9sl5DCd7pJlQoDp5bKc9wu4dT6VBdGUeYtnbol0i7d0EoygHK7gQOPY5749azbjWdQtmgg1KzjikjlVPtMUwKFiM4+YAKSDjJ+XJ9eK1UmhKAGxvgVBYFJEySSc/dfLc59aAOM8OWEc2lz3N5I0H2iVn+1eWxQcjIyDjGQfvjHFdJZNqkEfnxR2l9NIoIkjfy5SmPlX7rKPU8gZJrmdE123tfD9vpcaTCSWd0l/duxZCfmCgKeowOOma6FfGlnEot5YjZS4O1L3MCkD3K5PbtQIvR6nLdXJsZYmsZ0G8rNl2kHcxsDt/LPfitE3EdovmyOzbu4DfqOv51yGpeIINRttsGtWLSoyOCiDEZBBG0lst+AGRnpVy21OPU1to9YQyySSFIjBcrJbSHsG2kAMewbPtmiwHaRSJLEkiMGR1DKw7g96cehpkCLHbxIkYjVUACAAbRjpxx+VFw5itpZAMlULAfQUhmH4h8SQ+HLSKR4jK8rMEUHHTvXJ3PjZ9XiFvLYFVVg4aJskY+ta9rHp/jDQbO/voXDSBgvUGIg4I/MH/61aOmeFtK0+Jcx+e+MF2P9BUuDWhaaWpuWd1FeWsdxC2UdcipJDtI/H+VZtzqWl6BbYldIUJyI1BJP4VnW/jPS72ZY1W4TqdzKCOnsSf0obRNjpU+4KY/3xj1H9aS3ninjDRSK4PPB6U6QHKmn0Ecz47H/ABJ4jj+Nh9PkavK8yOcKrM/LYHd25/Qg16z40j83SYUOcGfBx7owrlbWyhth8iAOe/UnPvQpqNy/ZuaRymoQmC5ACFFWJSAe7MoYf+PZFO03Un0u5JQ5tyf3iKDncRu3D3GTn1xXYXujw6tpsDsQlyFIWYDJBVmA47jiuJv9N1HTrgxvYzuEyUkjAdG54IP4ng81rCpFrUyqU2noeo6LrLXJRNyyRsu9ZMj5sceuc/4Grt1q1jbXCw3F7bwylVba8gGM/j7V49YaldabKoit7oR8ZieNhnnqPQ1e1dmvb1rj7UssjqilGYeYmAOo/Q0mot6Mm0ktUehahqLRTCW21FDDKNw2yqwHqKltdcgMAWe6XzhKo57rkZPHoM1k3VzY6VCqXM9vAoAVQ55A7dKhF9Yakq/ZruG4C8FUccfUHkVlqmbud4pNHZya1ZxpH5c0cpZ1QqrjK5OMn2FEmtWSXkVuZ0bzFZi4YFFA9TniuBNrZl1BtIcckEoPX2qdbW037UGBnjYSP507sSUDtJdSsj5nl3UDdGAEi89Ae9RX+qW8aMVmQkAEbWBOa4ySCHBwHJyo5lznn6+lNe3jWBy2T1PBJOcfiKOZg1DudppepRXUWxOqLhie5wBWq9wm3HbHPPSvNbW0V7VWE8gLknLBQR+lMgt9Xt8i2124tw53YMSsP5dKE+4nFW0Z6JdXaCJpVkGNnAyBk/5xVYahBcQ5dgVZc49Mj/69cJ/bV7pUaxaxqvmwSybFmFuF2d+QO3HUCppLyKeLzbOeGSJju8yAk78cDPp34xmncTR2iXC3OkpcvIN8X70HP8S9R+OCPxrIsIVt73V7mCVN0l46wocAK4UZcnrgc8f41i2t2YJ2tWkbyznKZ5JC9wBx/wDW7c1kaDcS22hreHfJeTSMkRPOA38+hY0XFY723V5r7zUiae2t08lEyOWIBZiM844H4GtQTozAbgny/MN3OeOK52PUF03SgI1kEoC4Uo2WJOSxOMdck1Tk1xmlWVt/mDHzEYIHHHI9qSdwOxmvfKVQgLZHGO9OS54ZjwccD+lefy65cTTIWnbAb5VGOR6Z/GrDa3PCGTeRx8vPQn/Jp3A72K6WRsZ6cVZrgrLWJVPsO5OSa1IPERVQZuepBNLmQ7HSNKqLkmoJY43DZPGCSOzCsZ9ahLkE/eGRz06/zwPzqf7fAyIvnD5uCc9OP/r/AKU7iJ5bYRAmKIjbnBgO0/iOMiqp+x3tv9mmicK2dyy7kB6nvjrSf2gEdmb98CADsZc9/wA/w9Ktpf2TIoe4SNsDh32lfwNMRki9KCWyedb1du9VQgu0eSOMcMy8ehOM85pLa6a31rT5mzILuykmM/OGbEWQR2xtz+NaN6+lXVo1k7RTW5X5k2hkI+vTrXnupXV8GTQLO4V5WuPKt5s4DwyrhgB228Z643dKBnTeG7m5uNDlniEg8wtIzsCoYAYRVPbgLz6k47mt0BIoEjLguFG1Yy27nqTjJwT1J4rNshcXNnC5v1t7K2A2KqbMIOnLdcAdeF9j1rm9Z+KGmaTcyWmk2P21wcPcO+EY/wA29M8UAlc72DLxZWNYQzd+c8+3H61KSQMGNX4A+9x+VeTJ8YbwMudKt0U9fnb/AArtNB8ZweII/LW2aCduAGYFM+oPr7UrofKynr93FaeKtMWJBLMEk/dKo5dgFUlscdcn2rPl09ru/uFhuVaKJAbiKP8A5bSnHoeucHqO1L4ztTY63pdxpUaQ3LLKhkdcgk4G49c4BzVfRngngeNhEFjILOoxl+AW3dsbs/0HWi4kTajYywWSSrvaWMIixbSQwYBB175IOPb1Na1npuqxW4jBhCkfvCABIM5yefTPTr0rFuNelkks0WLcY5Gk3cHheBnB5GSCD7Vrwa7c3UMo+2Qh4xj7u0nkcjBz09fU0xmtBBst40WQMqqADuPIxRS6TIJtHsZWuAWe3jYk+pUUVIG/J75APBx71nXMUiqzRgEg5baOfp/WtQruBBGc1UuImSUOjlRj5lz/AI1oZ2KZmS7txLG27II3Jz+GPrmq7FZYxHMQk2dhOPbIYZ/Uf/rp2yTcTauC3/LUFSSwxwccDr7f406WWOWyNyQUGPvn7o74ZTgjv1FK40ihd3LWc1vHeoWikbyRKQCCSQFJ9D0GfrSWKy2lxdJtz5ZDhjkmWIDAP1C4HuRVu4KzW8lrcp5sQG7KnLBfXrnuMEHPQ88gZsN1GNQ0xonDR3SSWzEfc81QTj1ByrY/EdCKBkGqFLVHeKJZFjZbmMo2S4LDeB/sglT9CPetWYmGyjGAZmO31AYnov0xjtjPvWdqcMk1q9nbKiXCWs0fmEHCjaCOM/xLkjB6564wdOznSTT9OuGJeeSFZdjH5tzKD+H8R/DmgLFxES1Ta3DuAMH8M/pzULLLDGZotzEjc8DSYVgTyR1CnPpx69c0+6YzYmmBWRcELnhM9/8AParCOqwCV8qEwxwc5ouKxyurWsFzexiQ3ETm1ckYCspDJj/eAJ6gnkisqGAT6lOgYXCpEtrB5gDAyEknJHQ8qe5wenOK0PGztavYXiOixRzFX29WUqcqOR3A4rH03UoXmtb2QRrbSXLXUYbhipUr0H0H5fSi47WLWpu+iW6TLPKZBJGpXPy7geuM5wdgz0xjr3qG1CfaLPUbh2yZsyEH5QhRuQuB0Genrmo728fxLqu8kW9qk0abckmViyjocEHDflwTkHF2/t1VktrlZFaPzIyzShgQVYK4PY4PI4pDEulQ6vEkswmkdDGB5igDkNxnkcrz+mavanqLsJIldHIACmJ/m3Y+bafQfofpWQbmK7s7CO6klnAB3NChYt8vIyPvc55BA/Wpry98q3j042ggmUBmIG0o3OV/Q9+hoAleyl1azN62sOhKPE7K+7kHqRn0rltb0Yw6C2rG6nmRLowSrI4OMMwBUbc/nj7/AOI6q0aW0Znlkt5I1cLIxk2lWzncABk9MDr0qpfNNqlhe6VIg+zuZWaVDlVkV2YEcAd16dhn2oAhS4a50iwuwFhMyiGMBs7kxiTkjg4Ukr7AjrXWHWLOMfZ5Plt5dySSONpTI6YyTjH5Vwvga2iuLW4g1Ut9ktEeRIt/G58DPtgKenPJ9a7HRLm0l0cPcjMsbNEZY48s6hjtJCqcErg/jzmgDDASTxNHYqzuz2yxLJgMF+/uZcfhjPcjriut+xPJb3CRKZYpW2HJHAJAwB0/PpXCXd5FH4vnvrJpFgRkWSR49hjVlxvzkd2X0zgV1EOtXumWptrm0bylcbJipjyob7xPRMccnAOc8dKLgXru1crJBMhtrZuBOWXAORgc5A7dQetef3Vj9l8ePFavHF9msVlijAO134IUDPBJxyD2Neji7tRarJftsyPMQysPIA7YYEr34J5NcPpL2eo/Em/eyyw+yRmB9oAD4TLYPUcnpz/OmIx7W7QeLr6O/We1a9VBmaE+bExK5GB3xnBHU49a6mytbvWT5D3WoQ2cRKzlPlcnOPLPYHGM7QAMkcnJqj8Rbe5tNS0nU5BsdG8uSWJ8bsHKnHbGG9a6zS0tpNKgtLRkMWFzk5zkZJY9yec/X1pDHaZYi3EawhYYm3P5aoApAY+hwSAev4ds0+5mmudYaJI/NEEPzbXHJJ+npnk4x05zxBqEjpaIkJ2Sx4nd+ABFgkjHUEj09c+lWLC4iMkiulxtkfLBc8AcBcDvgAnsOQKAILiC1t7fbeYR3O5VUtGJSx4BPBIBI9eKLGxmTwsWghSaYxb4xhlO4ncDnk5JPp36il1KVRryedakG2hMhnMn3MknPfoEYDPTNOgmvvs9jAbiEw+WgKnPmM+0YQEYH8QzwcAd+yGMSe9MS28JSdHGZW+1EvjuOQPofypNSvLdDYJcQLB5d0jAyrhDncAA34/pVy20+WATRLcmSdnG791GsXzc/wB0kjOeM5PPIqr4jWaCTS1ukhkV7tQSicyAKxK7CeOnHOM9uaYmavk314+1pEW1PRomILnHc88de+ajudLvLaKQ6fKFkOSsTNvBPtuHGfrj2qG3n06JfsUGyxkfOLYyGJs9eFzwfwNWLV76F2jeUztsA8txhx7g8Bh79aAMzw4HmhuIje+XNGzLNFGoJibLdSOR0B57k9qZ4ksmXR7qRLuVmwMkEqHyQMYyR09hT9MW0uby8eDEWouqzKQWUkYXKsCASCwOeO/XIq9rVzFcaHfBtyzbGBhkIDK4XI479uR1pAciIf7S1aPTLeOMSDWJ7icbQzIiFep9MnFdxLZzrcxrBLLBETlyz+YPb5Wzg59D2ri/AsJjluPEV2skb395IkW5eiYZj9Mtx9VFdzaSyXfmvuQ/OVlGeVHOE+oyM++aARGNOdV/4/pEJJy4jj3c+mVPFc/PZtJdYGoajPLK37tBPjy4+7lQAMHggDrge+N/V5ZbOwMdmjfarg+XCCThWx97A7ADPvjHem2lpFp6NLbWz72RVlmm4d9oxknk/hj6YoGZ9roJhhdWitY7cAYF1B5r/wDAsFQfxz75rMJvdMt5ttyy6WVJS4SNiIyDyny5KD0bDD2rcMF5ezH7XO5QYJtzwoB55xgk/Uj3Aqlfa1p62Vxb24RZgjxCKFSrEhTgEcce/QUxXOX8CSzzRXtzY200tyZFjWRmG1RjPLkdySSAPTg13i6SZnQ6hKbgRqcqVAQt792/l7CuR+Ht9aWXhxoEuYEvZLh22tKo7KBuBIP5V3kLPBCpnl8yRjyw5BPoPT8aGIEit4IlhVRxkIgOc45x9Bx1rO1Xw3p+s2u25j8qRgMSQDYyHr178+tbAUEFnO5mHrnA9qUptOFU4PVTSGJY232LT7a1815fJiWPzH+8+ABk+5xS3h22NwR2jY/pUw6DjFNlAaF1YZUqQR60DOH8MS3Fj4PsWmRnnLNKydGQMSw4+nP0NdHaSW9ynmwOEfvg4/HFczDet/ackSyeapAwEHChsH8V6c9uK24o4re53yKR5jbSCOMn+p9e+BW7jZWGcV46eWLXvLkjyskKyZHIHLDv9M1yNpcS2uogF+N3GRnIrX8cXtveeI7hI9zx2yiFZEPIYcsD6jJNYE7yWlnbXRVgHciFmAwxGMg/mK5ZxT2LjLud211PpkkeoaeyRuyBiv8AC/1BrvdF1q31uwSWJ084KBLEDko3cfT0NeVafrserQRW00TK4XaWToK6rw7YPoetQSRMZIrtRHLjnGeQcex7+9ZQk0+VlzhdXRveMwf7EUgkETDBHbgj+tZ99penpe2EcExCTTOjhZ92VETsOuccgVreLYzLoEqqQG3KVycc5ryDVINe02NLm8swsSnO4EEcjGTjoOa25bsz5moqx0XifUtQ0U+Xp06GGJWJWRQxPzuc579qj0XxHqbvL9veFUWNGURwE7iXAOQM/wAO78QKwbSyudeWC1t41MoiZyWbCqN3096ua14U1TQrdbpXR4gB5jI3T8PSkopqzBud7neaLcW2oXikP5rwhpPukcdPTpnFc94s8M6fZ3h1VNUntLy6d3jgSESCRgM4/lyfWud8ManqQ1VJEedlYiN2XJABIyD+VdZNb3upyCaeRpEt43S3zjJJxkn8qzqfu1cukvaOx5hefaZNQeS+BaRuTlccVSS9n0fVUu4BtZDlTjIP/wBavQte8PyXcizCdS4UKxcnqPSuKuNPntENte4MROQyDLIP8KqlWjJajq0HF6GknjDVBiUWts6DlSA4DD35/wAavQ+OZQpafSwSB8xScj09VPrWNBDqOlWJEaRsksWTzuOOQDwaz4rqRMF1WQqCNrLkHjHOfwrZx0ujFuKO1i8WQXQx/Z80ZA3E7gwwOfQds1bk8R2m4WJhnWU8k+Wu0YAY9D6CuKsdRVLgKY+GOBswMZ46Yq9bXCy6hOjKrvteQMGPQrwP1qbMNOh0H/CV6THCFeS4XyjsJKk9yO2fSnp4z0M8LeLHxjJt3U/niuQlMZknVfL5kyozgMPmJPp3FVUhiJG6KPlemc59+vFCK5Vbc7m4TTfFEcaQ6g22Jsh4xv5PGCDjHGay7CGHQr65t1upbmYopKeUFAA75z1AJxWRaaldaPFtgKxhjnBA+bqM/rXQiHR5ba21zVrKeYOElkdPuF2PZd3WplOxSpN9TQkm/thLzVbPOYHeUhlwVODlT+GR+tT6HaxXGj20zTIvlxBEjlcjHIyeB3wB16CpIvFegPa62tmXikuoSUSWMLuYgrxgkfxD8Aai1+G50fwppSWUpjuZGjTcMH7x5HP+9+g9KpamT0Z0FxaEwoElhdASWVZ1J5+p+vFZVzaiCJWjfesi5bA+79at+CDPqdjcXWoSGRTcOiblAwFLAdB6Yqx4jew0+3trdpY4ZJfm+YAFh065H+QalqwjnArLIjcFAQCo9f8AOfzqQzJM6IGBZjxnHJ/x4PFVpZ4STIlzFs67nbAB+v8A+use91nTrLTvtW7fc3IDJB1ESZ6sQfvE8/TFTq9CrHVxlNnmIGEarycHjGRyPWjzQkYLMSR831/ziuGPiC/XSN11azvZOxIYkqC3HUg/05981uWk632qW9xbeXPbzRRjalwolwFwVznJA57YxjJpWtuVbsaU1yNoRWwZMr1zT4rtvLI3gPkc7egAGf1rObw34ijuWYRSywlmwUIOFzwDtcY/WlvXvLJVE0sZjA3GOSTc4A5ba49ODg56GqukTa5PJLKJUUsVkDclOnXrn0961bG7itvIbA3rkvI3OcHoOa5OR7q48iXTJGKMQoSSLLnJ657+n4VPdWMun6aJL+acSyyNGUmYqF6cMeuduTwOfwNVzBynf3Hici1eO2Ui5YnZ5jDavJOcda4nVbm2m8TwSzkxxrMZ5Vj+XjYAzZ9TtxVHEIhWcPamNm4M25n49jT9Y0O41DSGurKcSyRwhThuqZ6DuTz1qefuNQb2KPjfx9ca0y2NlO0Viq7ZEQACQ5/l0rhfP5+UnP1qGaKVZxEUPm52hQMknoKLuyurK4MF1BJDKuMq64Na6MNUaekMbi/WOSPzEJG4A4OK6+y1Wex1yPTRGy2nPlLjkjIIzjvkep47muAsLd7m5SJWYFiACoyc10Z1mbRr+1tzcvMsDAeYwyFyfmAPXpn86iUdTSMvdO38QX17IdMNyWfy9658sqDkKOp9qh0nF1JOdQkkFu0odVTAMjHB7nkAD6dM12NrJbX1nlZYZoZl2t5LZU57j06d+9cbC8lreSROsX7uYoGzjAU4HPXt7fXim9NjJm1b6yI9VhfKOywrb7kTHln7zd9p4wMmrOr6fFqdst088ciIpMiA7GHvuIG4+v0rnlkR2GWLOQ7bl524bbgc4A4PT29TU007PZyRyxp8wKKAOhPHf3xS5hHfaRAsejWMbxNuW3jB+VeoUUVNb3ZNrEdpXKDjjjiimBun2qtLKq5LOEA6k9B9asE1WmiWZSQwAI54zmrIZlXX71Skp8qeM7leNyCeeDjH5g1A19c2kryukJtycyOrbdpH8WD0HAHXHPOKuTWsgVkeVyMfLtPTjt+IzVNGNu8fmXxEeeGIVSo6DOR07H8+KGCHHTZLjZPYXAhlGHQsN64znoD39RjNZOsTy24Ny6wKjj940a8JOo3KWHUHjhuwA65rRihlsrhp9PuTcQgMrWruFUZwTsIHyn8MH261R1G+W9Roplhj8544XaTawDFxhgezqeqnB6HtSKLetzixtDcwv5kEkUksTl+FcQuQCRyQQB/3yas6XH5Wm2qZjjl8hGZiu4Y2gbc55AC9a5vWr77H4NvrQoI5bCcwCJmyESRSoAPdQshC+wHSulM32prZoUYWRJiVlON4weSCPu/LgeuaAJZYZbtmbzGWEjkhCM+wyPfrn86sh0tQtvBApRWwSB04xz+lV5HKPJmVpSx2mMHO0/h/UirUe7hiAu4ZC7vmFAjG8Waet94avEdZlkWB5V2kYDKMjnr1FcxLEkqQXFkVltRGILYnbgMUXcc+oOc/7rfh3l3Gk0EisBEpQhn3dsd/wrzDTJhL4YYPNGg08SIpKlSZWcncAfRcDv8AfNAzT11bewtJdNt5WlmhQOXkU5yvIIPUsWzn6kVnol/JOsk1vdX+wsCxWRgYxgcZwBye3PB6VZg0eaVZRJcNNmJPPdBuySCSMZ/2x6AemaseHrPULprtoplhKTeQ5lTdvKjk+3X+VAFGw1G1t50D3kYka7Z1yqrgYJ6EYHLnkHsOK17S7trd/tgvLm4d/lXbEX3Y5OMcDp2561JZ6Aq6zeW88iCbyI5SwXzAuWOdu4YwdvaoWsdOivnkilSJFU4G35ckfgVI68cUAacU9reSRz+USxJDARKokC54bOCRxjB5/nWXBaacfD9vKFELNPKqyeXyBlyMsvXHB9fTPQ7McUYtbiWC5jkkCb1YK21QOQMjnA6g/jWJbCeTS9BtUVTPOquspBKRlEck4wck5xj/AGe1AHOeFJYbPxVeRyxxvBKzD95jYDu47Yz1Hb9a9J0sLB9sSBZJSLgkPKSQQwDZye3PavMdWtl0jxyLGKPZ9oKOFjU5G4YIwDwcj9eldto2tXN5fXCS+TAqlHkC/LvUqFyAT8oBUg9cZxmgDPaDz38VWxXfOzlvN3ZWPCKwUDvkgDoOvauutJIvsEWJI5S7oQ27Jc7s49+/4CsvwvaeZrOvXkJiaI3arGxOVYrGofB+uB+FN0+8nllg0qIETWl7LAWkU4CopZG6df3ijB64POKADV7FLVZrmK5ezLHJitmIL8gcKTtJZuOR1brXC+Hrqfw540nea3k86/hZ4o4otyNubIAHUDIIyM/TtXqmqRxWUNuRGJZHn/eSSEchY3bc3oAVz9a868U2Jt5fCOoSA4Z44nYk5ZcqfwHLfnQIuzynxjp9+JvLilIMcCMxIEqkkKnv2OQDz071R8GalfS6eDHEboW6iFYiu7DNnHO4eg5x29q6XX49NuDcWUMwtJ5IlDSwBzGm3BUPt4PTjOAADg8VxXg0+VZavcIFcq4igj3/AOrc5G/PfAzj8fU0mM7fRrL+0zJFMxa1icbtx3GWTAJ46Aeme3I6iugtoVETW1osfB+VYzgBex7Yx06dqn06yitLCOIoCEjG9nYkngDGe44x+Q7VLDu89ZHhWJnPllWPIXkqPw/rQByniJm+yaytxIEBa1tjJjdhSwLDHriQ/XIrX0pIbyRp7oIrRMUh+fJI7vjsWOePQe9ZessVaUIgeQ6iJcE4MhjiDKv/AH0iD8a6P7Li3jtlSNG2AsxUHA9cep/nQAwQC11UnzXcSwgCLj5SjHHJ6Z3n8qZeQPLrOniThU82Vdo5GF2jJ7ff6/TmpTaxW8lsm3qxQbGIByjcYHHaql1PEdb05ZopFXyplO5mPGF9D3x3FAGtJC0kflhFdR/eH9Kz7rS7J4D9oSSAE48yB2Q59tp59MY71ZkWFNiyE45+8xKKMH7wJP61mRxaZc3Dx/YzNbxOQw8kFWcYySOwweM9cHFMCCSeC7ljgvXia5BBsbuONgzMAeAVzgjqQDyD0HSqviO7S78Dy6pbKtvPtVGdWG9G3hXTd3By31/GuoutOtb+1EDxb4OCBuIUY5GMEfmK8/8AH2jX+k6Re3Frczz2FyUM8DOW2PuHzZOTg4HcHPXOeEBr+DIbb+x9Lgdd7W1oZZFb5lWRmyv/AAIKG+gYetddYWzW9om/Pmtl5B/tMcn+eK4H4aXSXmmTQ71acuvmsxwzjb8oJB5+VQMf1ru9Tup7bT5HgVPPbEcSsSQXY4X8Mn8qBmdBdxT61f3gV5Gt2+yJ3VcAM2PQljg9PuCr7RyXBR7l/L2/dRe59SO+Py9qTSdLGm6ZDZvL5xVcu5GC7kksx+pJNXhGqHKIM+oAoAptDAw8swhFH8W35s+3vUMkFpFBdN9jSMLEfnZQN3B/E/8A16vEnBG3DHqxGahuwpsZlLsWMTAE5A6H8KYjhfh1plrceG7i4mDZecqXV9uAAMdMZ69811I0M/aBPDeTwOPljKpGNvrkbfmz7/4VlfDeNT4SHXb9ockZ69OtdeoWXdnJGfWgSM/zdStQGaOK5j6MYY9rr/wEtg/gfwqdb3cucSkHkFLZ6tjg9wfX1oCBThQNp6/WkOw6M5jU5JyBywwfxFEozE4yRlT0p1MmG6CRckZUjI+lAzz6/in3x3KAB4jkyJjPH8WAeOpyMf8A1oPEfi+30+O3tVYPfuodljB2xqfx6+3b8qwdV8dDRreSyt/Kvb9WMbu53KBjh8j+L2rkPs93d6W2ryxuAZdonZv9Ye/ucVtUqWSRSTexswabbSamfNuXkiC71yPm57Gt3VtBhudN09pxP5Sswhjifb8z7RknBx09K53wyjajqCWtvG0rv95uwFeoas7aVHHh18hYCrowyMDHP1rgqzaeh0UY30Zw1hYW/h1XuLgBtpPl+b94/gOKoXHjO/F8ZrWd4Wzx5fTHv2NZniPWZNTvpJi3yZwqA9AOB/jXOvI7NzkDsBTpxu7sVSXRH0N4L8UHxVpsrTQmO4gISTH3WyOCO4PXjtWxcWL7XjijhkicYdJWI9j65/GuR+FVqlr4Weco6y3MpYs38QHAx7V3qHPWuhHPsedWOkS6LqN0UQgsQEHZO559OfWrmtSm08N3s2oFLmNVIxGp5BOF4/EZ5ra8T27La/aA+2IYD4HucfzrE0WT+2ke2aPdBEUaRic7sHIX0wSD+VRzKCc5dDeL9wTwz4emuLJLidfJhIBSLBUnB7g4wOPxqTUzc6bcKzoGh3bWK9gfauwiO2mXcNtfQSwTKDkYORyK4quJeLV72t0JpydJ6HnmoBZV8p2ChuNxrJtdAc2luRdNeJPIQYiASB/TtW5feFUF2bKe/HlKpkiL43t6pyQBjI59K3bMQafaechAitwxcKME4AyCO5A/l71nTUkrM65VIzV0ch4o0WytL+z8vEaWtsnnRwgBhnOD+hrmtf0ywtpxcMzuZlD7dvPI/DnvWx4Y8P3eq69e397dyLHO0gxgs2DnAPYYBH5VR16wvbi+aZ7tHs1wpnbAbgBTgDjHFd0ZuNtTldPmWpp+DrHRWjV4YTcXP3mMkQlMfoMH6ehrs9d0u21rQmuIIbczwDeGMeMgdV45A746ZArh9SlsLDTtPOmXWy5YEF0facrhsHHrnvWr4a1zVLqCaK6QjzG3ySBkQAMTkgEHIzxgUc7cn2D2dkcZrGgyGzF5bsoEagNFnhVHdef0rm/mWQhmH7s7mDZxXf6LprXOkzQTzysksed6AYB9OT14/KuXvrfw3b6uPLv/ALWiLgo67VLf73oKunUe1jOcFzJINW1PT73R0WJgJoh82Vxn5j+vzfy9Kg0e8j1qBNKu5RFBaIZ1kJ688rj/AIF/OrPiJLS4XS7CKyWFwheaVW+Yddi9cYIOfwFULC0XStRWe2Z3fBXaecg9qVSorWa1O3D5fVqJ1I7I9Ai03ShpsdvYzBLsKyys1vkAZ54YjJ/Gm6zrniHTLOLz5oZ4M4SbyEzkDpgjI4FcS9zq82q3F1undUcozMeeOMYLDnite416S50yKyuQJHEiyo0gYbuwBz1HPXP8q7VGmqOj1PKn7T2l7aF7V4JJlhuoJHkWR8SMBgA9+O1UtadpLCBp5o3jhLbUkckBgOmOuOR0I6mrseo6jMJJTbLJGMKq7iDt45z3qnq+nW98YZjuhwCVCscDJJPP5D6Vx06c3Hm6HRVqU01HqzIFjfzxLPZW8M4QBhFF8pYADjBwS2R9ePes+e1/tbyZ7a3b7Zv2yREgEHIHJP8APtXS28cMdi8RlihufNGyR5MFPuhWHtjdkH+hyn21pwwns4pZ4nVhcwAB8g8q3qDyO+R0I4pttK4kjTsdE1OLSp5dSgjjEcbEqkqOHUKTjG7364rFfX7KCDfZoIpJV2LtjIZe2R+GaZeXMtzePNcy3QfBb5htTBPKA+mOMVzd1LhmlY/vCeB6CsoxTeps20js4taYNGTqM8bkcKV3n9Tx+Oa39Ei+2ajFNa3EFzcpjdDeFkbJ9PvKR16Yrx+GaRLkSB/3gPGec16L4AgumFxqRlMew+WYQMJMTyMnPGOvtVyhZXMkz0e70uxkQJfJBalctiKTbz9ewHP1zWTqMFpbaUbq2n326n5XUq3mccAjrjjP/wCuuU1LxBDaGK8vL0AOSiRxpkyrnqc5OMHcDwelYera6Lu0KWRKB2JILtgDn+Ek4OKzS0LS1C7vYZZmkAwM4VVGB+ArR8K6mlrqSR3M5FuyNkHpnH+OK4zzJAwKjNTw27TyoGlVBnBLHj6UON1Y1T1Ow1/wzB/b9ndWrlVlPm+2c54rB8ZlYbTTrUgb49/125GP5V6ZdRo9sFcAeWoC+1eV+KnS51RyGBKAA49fT/PrWdGTclfobVYpQdupk2dwtvcW7Dc2wZYD17VLrsqTaxIY0VFKhdv90j/9VZ0hKTkr8oHC464zW0NLYaZCzQu07ZLLt+VFPQkjp0FdcmlqzlpwlP3Ylrw1rVxp0uwSOE6EHp+VdyklkwN3KWJx5jEOSp9eK8ue0vIQwaNiF53KeQPXFaGl3sshCBieOY88OPUe9ZSV9UypUmtGj0m2t0e2C+YSRCGzt5G75iBgc4JPWopLXyoFknkZf30e4MOnzjr6cD+dcpqXia606Qm1Ub3Xh25C854HrXJ3mr3uoSmS7uZJmP8AfPA/DpSjTk+uhg1bc+lbSICzgGV4jX09KK5HQpGPh7TDkf8AHpF/6AKK15STtJtdtWjLxyZwDkH6UiahEWVY3znKg9VyAP61560hTIBK5Paq8t3Km0KxIBGRnGP85pKoHKelTXbIzBWUlAMqSOF/PPr+FRR6vAixx3EuwjqDwp/GvPJbxzCJAWORnYGPYf5NQvqF3FIWW4KksAFD9R/UdKtSuTynqc+nWWo27KywyrMPnYKDuGexFZWq6Npsqy29rNHazFSGFq7Rk5/vqvUfX865LTLy3trlmmQXEjx4cyfUEf1rVuPEsYtnjjs4fkyVXaAD1x/P9KHJBY5u9u77UfEFrp180UtzcTwwXYjwFmRZN6OvOOQSD0xx616Fptxd6pJHcNdRJAqupWJACeccFic9B8w46geteTeJZ5f7Ut7okxkSK48n5fnU4yMdOCMf7ldleeKzbW0UEEe0JEiiIDJGBj8OlFwO9hW1SMR20YMY7L0B7/41IVMMbMz7QD8q8YHtXlc/i2/khwxcLt7tnFOXxRemOVYp2CBi43evpzTA9BuLy3uZhZtJGwbJlB7r0289Mn9AfavN/EsU+m+K7ywtf3djcMl01qFzvfGAAAOmRmqia5cywSTPIDI8gcsOuOgGe/AFZuq6g1xcWd4HYvGGiBJJ+XPB+nJqeYaR08GrSw2NreW+WvSuWH8T8DsP9kLyR+mKsaTdazD/AGm1vHMALhjIIwDyQuRjqDjHA9Olc94dke2t7gyAOXTbG5zlFx2PqSelX9I1F7W+la585reWVnkQykvngZzk8kDHPbpRcZdn1KD+21uobm7WV4DG+EwwIZSAV9PveprVhENxbTS2aTSSMv8AEoXZwQDg87TyDx0NZt/c6fJdRNaI0RkbkTJv2HY3RsZ/Cuig1C2islin08tChyHSYOyj1Kg7l/AU0II3uIdF1ETXEcSiCR4/LAJKbSMFjySMAcjPBrF0pRpUWmyvLcJA6/aGVmXJTyVXcCe4LNx6Gtq9uLCCyuZfPSWGWF2baMs/GNw9DtJBB6iqGn2c51bw/c3DK8M+kncGJO0p5bdO45X64PrTA47xUFPi3StQWRC06qzEqSxYPnaOOuCBjtXV+LtOJsbrWrKZ3mgiMbK4X5VIAYMmOmAD6ggHPWsj4mWy22t2N1Go3tGvBGRkNyT3zgjkeldR4o1SwvPDGppdbYbo2rGJ0b5ZPlzhXx1PTaefakAzwpLdw+GdPsdNgt96QpJcSSyERsXAbIIH+1/IcZpmjNqT+Jr4GCGRop2eYmYgBvKgHy/J7HAPofxp+HNbXT9H0oMElthbLwrqm0nG48nOV6Ed+T61Hp/iKOFtQSK4jjuNSu5VgkZ12xjJPmMcg4ClcZ5Y8fRgXPF2rFzfW8m6CG2t0ik2/NgzOAxYjoAgx0/jrP8AiGrTWGi3TMoJvgkSqcqiY4BH4Z5+laN0dDjsNK0dNYgbN0Jri5e8Xc2wF9ztk4JYLj06dq5rxrqljqd1o13bXdkbeO6IaJGUuBkZd+c84OPbHrQB6FqMsmmWkzQXsMtw7Ap5zLl3JAGeQMZIHHQV574cWO08U6/YXLxtCfNcMgAUkkpx6DDnvXU6p4i8KMtt9n1KzVhMhcRdCN27JAGD0HWvO7jW7V/G1/ePMP7PuJCpdEzujyO3vt/WlZge5R31vcHHmAx9QFZcH8jwKg1W4ih06W4g2N5IEpUYbhTuPA+lcu3xN8LpEyb7l9wx8tq39cVSm+KugvaSRCzvpC6Ff9Sq9Rjs1OzA17S7s7jX0TkuJbmUIDjzGDhOPXoP++WNdWuYomkbk9TjufTrXkemePNL0+S1kGmXIeMXBkZY1yzSOCME+gGK2W+Ltk0m7+yLwqv3QHVf60crA9AcNJPAxBB8zP0+VuKoziOTxBblmJ8mJw2R7YI9/vg/hXEXHxchMkDJodyPLctgzLz8pGOAfWqK/E7Gprf/ANhAyBJF+a567ipH8PUBAKfKwPVJoGkjY8EMNqrKMgntken+FSixQFHDssqjlkwN3rkYx/h2ryyT4vXpk3rosIAHAa4JwfX7tRt8X9XIOzSbNT7yMaORhc9RhnubWArc2+5IxgSQc5UdyvUH2Gakd7PVLBwrx3NrKCrFGDBh0IyK8el+LfiFxhLWwT3VWP8ANqy7/wAd+INQcSbo7SQHJktsxs3sxH3h7Gn7Ni5jrvhzpsGmeMPEFkoUm3fZGWGTtViM5/EV2NpJBrmuyXgZmt9NkaGDBwry9JG9wAQo/wCBe1eH2HiHWdPurq6tJzHcXQImkbBLZOTjI45qzbeK/ElnaR2lrqPkQRjCIkajA9ztyafs2LmPofGRyfypQfzr55bxZ4qdcNrs4H+ycfyqs2v+IZ/v69fEevnuP/ZqPZsdz6OyDTJ13QOMZJUgce1fNr6rq/8AHrl+f+3l/wDGq0up6mcf8TS6bPdp2P8AWhwsLmPafhdJ5vhaUHGY7p14+in+tdsBXz94T8f3nhZXtvssc9rI29kLYO7ABIYD2716honxK0DWD5ck/wBhm/u3DAKfo3T+VRYaZ2J4Gabv5weMUkcqTRrJG4dGGQynIIpQg55OPYmkUPHSoL0E2FyAcHymx+RqcDAxUN3/AMec/wD1zb+VAHzTHpEaQIJW3SsfmbPrXdHSEnh0/RhH5dtDEZVlx8rFvT3/AMa5027yKABzXfaPdSro9tazjMsZPzZzx2rz6km3uenBRjGyRoeFNAs9F3eTCglbIL45xXNfELU7m0d7aR1ZJUwrJ2yeldzZIQVYE9Ogrzv4tX77bC2bTfIO5naXAO7AAxn8aqjHm1ZjNtN2POpJmMhzwPQdK0tB0t9c1e3s4wdrHMpC52IOpqOz0iS8ggmmnWBHG4Eoc49u1d9ocdlpSIsYTa2N0gfl/cnv9BXTddDLkbPRdJs4LPTYLS3bMMKCNRuycD1961C6xjGcnsB1NZC6naW9r5ybTkYCxikljbUrVpJZDFEeSM8Ae570nVSIcG3dlbX76S7sJIrNfNiXJmOOSo6gf41znhAx6dql3Zm7DG5USJE5G5duePyb9K7TT7W2jkZYjvULjhfl/PpXjGj3Ty/GBzI2ALq4iUewDjFYYiMqlGTY+ZR91Ht0R3ID6isfUdWax1PyvKkZVUbnAGO/r9RWvZ5MYB696wL21kn1a4kEgA3YADjPAA9RivJox/dqTJkUNemOvaWyWeY71DmKQNtI9RWfoF3c3F2bG/jcSurRybgAdxXGT+GOa6jTbedZ1jaQbOXAbLe2PvY71YvbSBbhLyNNrx4VmXjK+/0zXZKbUOZdB05uNzhbc2+ni43WEMV8d0PnC4YMzgnJKjoMfnWJeagumTwWH2iMK6nCy4+Q5A2jIOcZBHB6iuk8c28FvqsF5AkaTSQu77RhmYYUHI57j9a4trCHVL95tQfM1vlMBScuAuTzxwEbGfUeleth4wq0rkyqyjJMvaix1uH/AIlMcUMsKFZTjY8jYGdy4Az8o7VD4clnjgvLDUZHsrueFo7dzxnHORxgkdcZ/Cl8PwTDWtQfzW2qFYhl5IHPI7Z5rrdOhtdT0hb2aJGMaxzoT1U+TGxI+vT8aiUVF2Gpt6nG+Ib8+H9Hs9GR3W8fm6dZM/L6g4HBJz7AVyDW9vLa/azx85Byc5IPp+X5+1dP8RVhn8ZTjcoEdqm4E9Qc7vxAYVwMU0hhKlzt3lse5712YeKjH1Oao25GumoT+e11I8sqqOVaQ8/j3/wp2p3qB4pINyR3C70Htjp+efyrGeRlib5jjHNBnm1D7LbnbshUhDjnGOcn/PWrqwjO1lqaUsRUpxlFPRm9pOu6bBbxW09jFJIiuCXOEkXtn3A/PFOu9VXXtTtbeArGkEKwLlT8xBPQe+a5mK28y88hiEOCSWPoCf6VftLhdMczo580kncOoPH/ANeuV0tW1uUsRtFns+l6dbPoC3heaK4hiIeOUj5iOTwOOcEYrMv9TguvBE8t7p6W10ke+Py1CsvpnHrXm174g1lYYAl1LFDKgbCtnLDAJz78fSq9tq91MktvdTPJFKCGJJJB9f5UUqU1ux1Zwb0Rbh1czGVWBLSNyxHJH1zW3prf6UssYBXZmXeTtVR6AfxHIGelTaR4e0m41CyT7ankyHMmAVO08jnPBx9elRz266R4rn02TzWtElwlyEyGibj5sfiKFVjJNWKnCSauwbUIZrmK3u4yY1c5C/Lv4PP1BPOazvEuhXFneXE1tE72alQrYz1GTVvW7YWlyJQPMiDD3/n/AI8e9dFpGo3Vy8BnYW0RbdN5ygKwH19elZ4mcY8tSHU1w9KUlKEuh53pulXOqRTyWrIXgBby2OGfAzxxyfyr0OOc6f4DtQsbxGeIlivy8Y5Ynr04/H2qEWFpohupLZFAlkaRN/8AAcEDH0yasXsx1Tw3HEgGIUxtzknHSsHW50XKgoWOBglGp+JI/tbDymyFVjhVAHAHtxXVy6dp9oVOEw3bOfxrmoLKKPWIWlJMBk2Sc468Eg11V7b6ck8EBLFFi25Vjn8+9TVlqrGlCKcXcxLzRpRKfKUIvqTgYpkWjwNJ9la4Mly/II6IP71ehN4WbUNMeSGGMiNNyRKrfNyPQ+/6VzNwkWkzRxPpkkNyeWbOSwPPTtS5mlqOKjJ6GnNqzWmkSxXErSyRqRuPUjtn3rzO6uWmnMpDMzybgM8n0H8q2de1EyQ91DnaPf1rE0tRPcPORxH9361dNcqcmNx9tUVNFzTrCOOZXvcOeoTPGfc967e1vxJGEQKoPYdK4wNulz71t2JK4wayqSctz38HRp0tIo0J4IopAoUqrjCsD90+n071lWmkNb6kZIwCqSbkwOtbLlZY8SdM/kaVAyXUD8ZjOGT1Ws4zaNcRhIVNbGfrekEwmN8+YoLxsg+8np9RXENGctsySCQRjn616xdhbmzY7N7xAsgB59wPqMisDT9I8NxXsV5rN7PLbud4treIqRzwGY4/QfjXXQqdGfPZhhPZT0W522g/8i7pmf8An0i/9AFFd7ZQ6MLC3FvbRLAIl8tdnRccD8qK6OZHl8rPG767a3voo3ljSGQboizfKY8nB3DI4/Doao6nqVxBfvbyeQCjAq3nf6zOSCMYJH6VDDbXmmWqW0lyMxlsme3UlFPYZBPTvxWl/wAJLBZt9hSz0+cIo5kjUlyRk8kY/WudSRrKFhkN4YjsnhZ0YfK1uxDRk98NwfoCKZJPPJIywFJpW4Ab926t6MOg57Zqf+3bifyolsLS0EnyoY0jjLfQZG786u2GhEyR/b9P1Hzsn98YmVSnuSMY9OarmJ5e5iWNzqV9qa20apbtMSg3xEgsM4GTxk4/zmn7pLghJJ9zM5VQ7BASAB8vGR9OORXXxaLGxlZLueO3L8R7AytjuSpyP5VmXui3E8rGKHTroE5MsqMH/E4yaXNcLIypLC4uYDaSyQhEbfgT5IIHuuen9a0rLRbi7s2lSQTxSZKSpKG3Nzkk455/rVO5sbZxFBJFHaTBhma2kfoBzkBCcfhVoy2tnBI8euBmC/LbtKW5xjoxUdefbNHMHKOfw7qP2rLxfu89Rwfy6VHLpGowuzRQMxAIViOv15rT8Pap5Wjl4pRdTsf3iS3K7Y27AHvn+lTal4ia18vznNsGb5iYcY65AY5B6frVc4uS5y5stQihEclrKMHrtyP0qo0F0kDqUwyngurDI9sj610cPjSW6Vvs1rHKqjAfy2O48cccZq5b6nq7yReZpUvllwZAYwWUE0XDkOUtZjFOVLbV2hUUtxwD+QzWi4mSUKjAxs29xkE8rx9eQa7rxDpqW2ipcIQshlA+Xjgq3H8q4u3vwst+zYdYjEP1Jx+tJtp2IGNcGFI3RziKdHYt6bhk/lmpRdS21xI8ufMQ/Mx746cfWrU00Cxv8yhblSORjqMZ/LH51kpqMd6kE960cciEjBON5Bxkj060U5NiZPLq0iWEiblkLI5EIXIX5eq+h4HPt+dKbUtZuvI0211BFFtDJFGwJVvLPl7gSBwDxz7EVbuL22vUnEbRKDtjJXg4LDJ/X9Kq2xtxr15KLqI/LtVSOCDg9frWikxXVjB/s6SOeWOWQYQDO1mJyc+uP7taq+DZb3TjeWV3bOygl0myhGPQ8j+VTXkkRurlg6YMUePqCenvRpviH7Jp1xG8yqCxYpgndweKmVSSkJO5z0+j39hplvqctiBbXDFY5QwfcfTAOf0qiblt/lhI9wOCrJgj8K6bTtTjubazt5DsjgRI1BHVncFsD12D9au6zIqalAZooJCyNG+9Q205ypB7HJ/WtOdlHGpeMADtAPqFyP50830pA8t4ye4I/wDr1q2Om6fJbBp4i9w0jf8ALUrlfwNRa5pMNjBbypbGHzJduGctuGM96OZgUhqMwGNo/wCArkfzpGvGk6ON3pt/pW6mhac9+UVHEQh34EhIbJxnrkdKg1/SLCys1NvHiTKsT5hb5Tx3OOc/pRzBcxWlmwpcHBOPlXrU0d2IztGVbsD1/lW5Z6HYtPp1uWd0lLGZd2CGAI4x0q9P4e0ZZcBJEjK5LNIxC/5H8qXMwucq0k5bKnHPQqTn9KVLi5Rt7q2R3BJArq/D3hfR9StA88UwdwWVlmZcjPAH4YrZPhrw1BerE1pvl6CJp5RuP1zTuwuee/bmlP8ArFJHYjmo3MzNkTFfbt/Ouy8R6ToEenyw2unC3uiy7cvI2BkZ6nHTNT+FtE0Q2cU19p8dzvVRlpHXPckAEf3gP+A+9Lnt1A4VWu/Lkctyi5O05/TNNWdZCAZiPY8f1r03XNF8MW1xaPYWssUdxcxpPGXyuzeuQOeOvrWxJpXw/VSJNIXjsXc/+zVSlcR45tXOfNbPXqP8aZmRJN0cxY+jsP8AGvXJ7P4dW3zf2bHuIxs8yQZ/8eqaC1+H0mANIUE9syHn/vqjm8x2PIBc8gNuyT1XBBqzG1ujmWSck/7IBx/Sr/ifSwNfvXsIRaaeH/dRocvtAA4z0ycmuVa7nhchsyKP4ZhuP/1q0g11JlF2N15IJm+WNmIHDM3T8qSW3kFuXjnYhRllcggfn2qnp9xFcr8pKSDrGeePUGtOxnjF5CJVDRkrvU9CpOCP6Vs0nHQz1RUgVrmeKGSPzCzBflIx/wDWqe58uGcw5CFABtyMivUNQ07wZb27tYWCLdBd0TB5Plb6E81hLb+FhoMt5f2EU98scjMzSOPm528bsenaubU0OPghWWGVuflGe1VdiBtwJVvUMK6bw7ZWMq6etzIPKuJM3IyVCruPHHPQfrXo8vgrwZDatO1mNgRn5nl5AGf71SrhoeS6R4l1nw/MX0+9ZE/ijJBU/VTx/nrXe6N8YhzFrNoFY/dlgGB+IJ/kfwo0jw14Xn8P2l5d2vmXDRvLIoncEgZIGA30FV/E+h+FoNAa5022QSTSIsDCZySnJLYJ7/4UwPWrG6jvbC2u4WLRTxLIjEYyrAEH9adcDNrKPVD/ACqj4cCr4Y0lUUqosoQAew2Cr1y2y1mcDJVCcevFItHmNnpUVnC1zOwZlGQOy1mwa1GtySrZXPWk17xD9o8Jm402IyAkecB1iQ/eOK8/M2sWyNMYpRGvO8xfLz0Pt/8AXrjWGk73Ox4iK2PeLSZJ9PUnUUsW4YM2M4z7nvXl3jacX/jKz046tHfQIyJ5juAiszcgkdB0rsrW+stQ0W1YwxzK1usixyEgMcZxn2INedeH7RNV8Ty3lxYNJaxO9zJFD0Az8oJ7DOBWsIqKsT7TnVkdlquli3ultIWBSNSilOhAwBS2fh+WfClSAo5LV1GjaK0wF1OvzyHJGeg9B7VsyQLCZmUYwpP6VyybbN+ZJ2Of05Q9slq8jOqcLu6gV09jGkVo0dwymLBDbjxiuC02+cMVZWWRTggjBrRv9aubjSr220xo/tsSNIJCAy/JyQP9oDkds496qCanZoKkeaF0dsjR20Qjt412qvyKvTHtXz9BcxR/F1VtS7wjVWG49yzkNjHbJbH0r2jwp4iGvaVB5i+Ve+UGkTHH+8vtn8q8f1aVPC2va1O0Eb3v9oLc2/ykqAHLYPYcMf8Avr2rorX5XDq0zgtqe62PU56nmsu5t5DeyzI0QLEqx8vcxX06Y/OpNA1OPUtNsr+PG25iWTA6DI5H4dK0p1HmHI4PI47189Cblh1b7L1NGtSnZW8MLFo42V26kqBn6YwKkjYPbMNp4yrA/wCfrVjYDydx/Go2t5AxlgZd3cHjNdtCV9yGjyrxRPNqepwOsgjFtE1vIjDdkhjyOeO3X0rFeZo7jUZHj3M8BYsnYkEE47jkn8cVNrH9qjxVfWsUEMsbXTgCM/MOT1B/GmXUktnK9v8A6UshhO4xPgABiSchTjv3A4r6HCwUY2jsc8nqSeBJEuPEOpRbsqwCj5s8dOPwP6V1WnQix0GezLeYI8RrIvcAomfyFcRoDxaXrt68HntC9s8iyZC4wDuY+nIOMetdpZ3P2DwzA0rAB7b5mbqWbk59eormrJqTN4bHn/jMm58SyFYf3slsQVbozK7J+qgfjXGQIWIToc45rf8AE2rfbNRhkG9Wj3ru6EqW3D+dYNxII5jLhmEhLZ4znPNddLSKMZ/EOubV4reRnIBBwADnJqlDIYp0YHnBFTT3pniRTn5aq7WLbsZUcEVUpdUSl3HNMTNuJ5DDmpCdznJzxULxssmWBw3IzSQt+89CSBUPe7BJbmiIXEa4y2ASB6cj/wDX+FDuFiKIMKP1qeaUrCoAPQ5OR6ms6KYv5q8gcVtGyQt2bVhd3FvYzoLmTy1A2xbiByM/0rTm1m4+xWshcNMZCWJbJbjHPtgmuc37YH9S4X+tWLh/Ls4Xzna3H5GrpxjG8rClKUrJmjbR3GpeJ4hd3IkXfuKxggcDOPpnit7XXe6heJWGFHmuW5yBwB9Tz+VZ/hWO3iR5JJc306tsUA8R9Cc/X+VaMqFw0m07JJhGvvsAbFfPVlGWPj2irn0WHbjl031k7FDUpJrfSUnvrtQ/QIgyz89vf1+opPB+rXrXUxlCizzsOe/sD34HNZ3ik/atXtrWM58tQuPcnv8ApWhKi29tJa24OwIpXA65By34/wBa1ovmhzvqcuL9yfs10LutaQQi3UEwKKdygDof84rlodUfyoovLDSoQnmd8f5HWuiu7y5gs/sqEDywN6+5wAPwFc8ImRnBXp8zE+pNWrW1MFJp6H034bjjh0SEDP3VHrj5RgVyHjDwx/bN2MMY2Ykl+cgAZOPU44Hviqeg+MJb7VtL0OBAtxPbl53xxvCMcD8FFdTdXWpW95ELuOCZEjaQ4JVk6DPcHuPzqX0uSm4tnzp4ruQdQ+zRkCKIbI0HZQTjPv3P1qSxQQ6anq/zGqmv2U0eqvuVhI8zrggcMGxj+VX3Hlwog/hUCrqNcqSPRy6Lc5TY1ZMNW1YzZAFc6X5rZ0v5ioNYzWh7GHn79ia+1UW93HHgsq/OQOpPQD860LK4kmzK7gFuw7D0rkdYuC2t3Cg/LG2zj24/nmr9hf7Qqs2W7AdaUqdopjpYvmqtPY7exm2ygZyCaoatDDJMImjwsLErg4znkfzNMsLiUspIAAPCgfzo18sl3A6j5ZY+fqDUU73sPMIp01Psej6VcE6RZHJ5gT/0EUUmkD/iS2P/AF7x/wDoIortS0PlW9TxrWbzUdXvxc6dp93ExiAljhRn3EE84A9DWhY6baWemQ3ur6fPcXHVrd5fLJ46Fdue/qOlYoS8i1GO2aS5lRX3DnBOBzgitCPV9QtrlCdT1O2g55ZicD0GetQ00rAtWXrfU2nMgs/CUphYYDMJXUHpnOQD9fatiy8S6lo/h820UtxDcb2IzIcRDptAyQe3bisKZr670rzIlF7ck5c52sQcnOO56dKzYbl75xb2sIKqvmFM9PXOffikouzlY0nSlFqMlueh+H7me8ie4vbuWeSTAzJJnHv7dKq60s+lRPdTWf2uEn/Wo7DaD0GAOe9ZNlDc/ZSiOxlGOF7Vn+JtW1HZHpU26LYf3i5wT2wamPvS0FOHKi2fFUSwrLDpmoQMOFlWd+PoMitEa7cm2ae8XUYVWPcHe8kAfHoAxx+Pr1rjk3SCONioXjPr1rpcW9naW9tOomtXYI+FBYBgfuk++B+NXKKWxCd+hzmpeKLmSVPsaz26f3pZ2ldj9W/pWxpnjrWbKCFPtUs0IBzC+CuPbj+tdrA3h/xLfx2l1YqhiUoqkAHH+zjqKm1Hwb4ensWWw08I6tuDxyFT8uexPI7VcZRatYipBxZkR6s7afA1syRRS5k2woEAJ6Z69xzUdv4le2G5ovNmYjDPhd3YrjBP61iXi5QDOxkUBlP8Ht+FYV3cSRsdz7gcda2hZqxMlbU9eeb+29Hi+yspQkO9uGLbGHpmvOtY1i30S/uIYxHM7mNgFIIjKjv75/lWbFrF/DYyi1mkRXGJMcge9cxLFLkuynr1JrFQXMNrS51+m65c39wYoLho5JONrtwfatLUdMvLa0Ek0kUnPMaKqMDnnkDmuCs5ZLedWQlWB4r0a51q0sNMhkuo55Z7hBvB4TtkglTk9OnrRO8fhHTipbmLbNBFeRQXmI4G63BXCoeSASAPSl07UdLmuTGY5YjI6gMDuGckA4bkA5Hc1rR3Gj66qQvA0TMhUPG+fxwRS6f4P0v+1La4kvTPbwnJhGVZsepzxzjpUKa6lOn2MzxDYxadetbztHvEfylSGH51lRW/2iCWO3Ecr7TtVfv56cDv1rS8TeG9T817mCKa5tg7sXQZ2LngHv0Fc5Yvc211FLbPtlU/K2QMdqtaq5lypPU3LexMf2czwlDv8t8oMgiMZyD71f8AssBDSKp3IF/gCgHPGcVixfbZrWd1upEffxukz5oOcke/ftXS3GpLfWzuQBKIkDqOehxnNS5MfL1Mo20ZtELgLunCglM5AK7hn8aj1nYEtFQgnzTyse3IxVq2Fu7oJZthWZuN3G3Z/iKku9I/tO7sbewBeR5vnIbcETux9hTlUSlZmaTbsjZ0PQ5de1eaKzzhQu+QowRc5Jz+f411y+C/DyXsWh3Vlq1zPOokkvcMsQKjIGeg+nNbvgiOztLOextEAWJgxY8s5PBYn8K6k5/hq6c4zjzRNKlOVOXLLc85n+Fy2l01zp2pvjzDJsuAcjI6Blx/KuN8UaTqOmhY7iQmB9xOwsVYhSep7V7yRnINc5f6dBdW8+mzqJoJk3MhJA2545HQ1nWqSg01sEIKR5fpc0FrYWqtKxdlAIWcrtO3J78dKuPcQSRgNLudSGVzdMSD+dZt/wCH7qyuXimiET8ldzZyuSM1nNp9yrbniXBJABYdMkd/zpe1T+0ZNWdjSvDLLGivdl9zgsPNLdMnOCahg81LWEC6ZdiKBh+nFVfKkSeNSqLuVsAEdcY/rTGsrgEZjJ4wCpNO6tuBevJpZBCBO5YOu1y2cHOfT2qnqupTaZGHa+E0x4CB1P58Vg6hczCR7KNgkUbZkkB5PHSsOaXeSB0H45raMdB2LUuoPK5kYksTksT1Na+l63LG5BddmM4c4FcqWIPFOSZlzVtJoLtHS6rr7XEwZlJxx8p6inWVvba1KoIw44471zfmsx5JrW0yU29yjRDkEYxwalrTQuMtdTR1nRDo6i6gG0xkcfzrLMxF8ADjMR/qR/IV1+rDzdHM0zO6v2Pr6VwMs21lkzz5IUflinh5NppjxMY6Sj1PTIJnuNPW/a4ZhKm8rgdSPYVh6xd7LS0sncXG7MnlBAuzOMZYcnJ7H0pdHml/skxMqiOO3GCGOc8e9ZizvPqqySKD5YGB2GBxS5nqYnSWlpcLeJAksaoi43SJnGB0x/Wn61cX1zbTTXVwJfKjEeBHtGOmBzVaS5eKKN1QBiudpbFUr7UZpbJo2XAYjPOc+1JTkmJrUuadcT28ETROiSFMIpUk8kDtx3P5Gnfv1MUU9wBAhDeUWJEY9MHnH+RWR9tdIopDC21R0zwTyR/P9KsWcrRwyy3IaQs+W3dW46VXMwsfRWjFToenlDlDbR7SBjjaKs3B220pwThCcAe1UPDhB8L6SQCoNlDgHt8grRk/1T/7ppGh873rT6RdHVtPVX0+4IYgdFPcEduc10MUltqOmo9lJFbPIcsCSAfb25rQ1jQ7e8WeHBidwcvHxu/3h0P16+9eU3xudG1ae3WQoUbHGRniqEei3mq6cuiXdpqEVzbOgMLyIgAIPdcE+oPvzXQ/CrSIYPDTXUlusj3khYGRQfkHC9fxP415Xf6pDL4f8n7Qs88m08g/uwCv97uefw+te1eFGaz8M6UnRltkYj6gH+oqGUjr40RVG1QuewFMngEsTqDtLKRuHUe9FvMJIVIII/8A1/4VP2pOKYXZyF7Y3c+pxNMu8wrhniVVDjg7tpBz6Yya1rS2tHMcywxbgciaNMZ/qKv3sDSwHy/9YvK+/tVK1ZGm3Jkbhzk4ye+R61lNNM1U7xseWeLNM1fRfFyNps0mGTzbbyjhkUNyv0BP6iuW8W6lJf3L6jLGX8xEhul2YCSAY5HbOK+gtR0qDUYVEihZk5jlCgsmev4H0rwfxr4c1TQrG7lvIS8ctyFE4PBHLZx74H0wa6VLm1l02MpuNr9TsfhneSR6HDZSylgQZIQ38PPKj+f516PNma03qV3Jzzk8fhXiHhHVZJ9OihSKOOS027ZF6uPfng5B/wAmvX9L1eGVIckIZVzhj37gdzzXzcqfs8XJNe7MuL5lYgfWEs2K3MlvEB1ILDH4suKePEdkbK5niuopvIjMjiIliFAye1bcD/aISZYwPmIKnnocD/Gs+9sYHhntURY/tEbxkKMA7hivUhl8Lp3ZDm0eKQD7TqD3dy8jSyymVnR9vzE54HYckeo6g5FWNcWGdknMRkl2FA0Kjg7Rkn265rHsbr7OFMvWMgEnp9DWrJaah/Zl5qNtBLNbcE+UuGA2gMF57h89P5GvYptRiYNNswPtCPcXFlAkib+gMpIVDglR78Z/Kuo8WanA9jZ20cg2FSxKt2AAA/Q1wsVrNJfzrs2srklJAGOferFtFPf3RgYRxqDt4BIHPYE1jKm5SuXzpINT0qU+GP7aSYtE1yISmzgccENnrxjGPxrB/wBZBLsIKxpnPpyOn516XrkdvB8HUSDjdcASL6uHILfkteUyHC7QeDRBvUTs9R0Kb5VBG7JAAxnJPtWv4q0RdCbStokV7izSadW7SZbdj26U3wmjP4q0rau4rcxvjGehB/pXWfGJrm51LS55owv7h4wQRzhs5/8AHhQ5e8kNLQ89luJLt0jUbggJ4HbvUMfFwvHcH9aWK6e33BQPmXYfpTEOHDHqD2q7tvUSSS0NCQ7bxoJFGFPHuOo/Q0ySJYZsIeGFU5ZnluGlPBJ4x2qZJSkZB2ksQckcjiqUtLC5epcbm3xk58zP5j/61TzRh7W3hLHfK+FH6f1rMEpOMnA+taNldFL2K4ZRI0CkopGeccfqc/hWl7qyJS6nUQLDBqV08KlYra2C/N155H0GFqDwxr955Rs3VDGZZLkuR8ylht4/OqomlXw3d3EzkzXUmCx6kdP5A0zREEdtdXHAO0Iv8z/SvFqpcter/wBuo+kw0Lyw9B7fEzoZzb6pbws8SQzaWu4PyWnDlj9BggHvn2rEsZ3kWJ8klkdQPXa1Om1NLayukVo2uJO27kKOg/XNZujTB3jEjsFBkACqSeoY4x9aqimqST6HHmDpvEydPY2byQx2kYSACSRvnd2zkk9QB6DPftVLUZVR/s4/1jHc2PXoP61YuJxJeRp5cgjjO35k2jPTHqeMk/SsyS4F5qk92VWOOSYkKvRR6DP0NVY54na+AZrO68f6NlZFu080s+/5WHlttAHrznP0Fe2XVtEWuXYgGaPy2dugUA4H/jxP414R4Jlt4PF+k3MCSMDJHFllzh2+Q8j2Zj+FeqeMdZezhkEY3R26+ZJ82AzHgL+XNNuyIS55aHnvxKe1udfgaC0jWMqWLg4y4I+bHTOD/KuDuW5NdL4nu/P/ALFYZJksjLIcHGWO7r35NcnO+WNZte8e3hLRoEY5bArf0tRGVZug5NYNupeUCta9mNlo8sg++48tfqf/AK2TSnrZHXh2op1H0OaZxPcSTyH/AFjlj+Jra06ZAoFta7yOru21awogAM962dPnJOMZ/Wtai0OPCt89zr9LaYkGWSBf9mIZ/U1e1SadGt1hC4wSS2PUf4VlaexLg4xitqeUIF3AH5M5/wA/zrCh8Z6GZu2FPQNJaT+x7HO3P2ePPH+yKKZpcxOk2RAGDAnb/ZFFdx8lY8Ee/mELSvgyjJR2HTscHp0/nVC5uljdVABxzjOe9dR4ovZtX0mytYRYw28lw0i4XyyDt9B0ByR6niucvrB7WC1uLiLMbcEr0P0YdunvS1kudo0i1GTimbuka9H9nJ8tlMZGV9eccVJq8CRXLa3bPtCt/pMMZ2tIueWBHqPX0zVJ9Jgt4kuBOkREe/YnOCPU9xVdtYkNltjAzwCxIYZIyeDnP41NNOUrRPVqYmm6D9tutjfS4sWkW4i8xo5AHQmTgjHpnrWBq18bnU5nO7f5h69xnj9Kzxc3AVvLlKlhzj2q1plvf2Fw8m5dsgUvuIYkfj0NafVJRemp5TxkJ2TLlhb3l3OuyDbgHBfjNaxiv7XTyb6P5ApkUjqmOn0NRkxRTC5juJZd4/dk8KPbGMZFbOj6paSvNY6kzfZ7pGWbaOQMHkfjXDOt3PTpYWy5krmfpmrXVvbMI2YfNnBHpXUaLq6XyiFvLF2f+WzAHaB7H+XtXH6nplxaQl9LvReoIyWidQkgI9M9Rjt14rC0i7ubzzXZFVFwpx1JPX9KilU51zQd0aVMNCbVNpqR2+p6rbNNJbs6XCgn948Y+f644rlJ4rN2bYY0Gekb5xSzEsr4JB6Z9PxqjcXMYWPzrZYzsCu68hiBjOB61rDe6DEYX2aSWqO88K6On9j3N2VaVnXmNhnCDqMHqe9Z994XsL6GWbTpPJdD8yHlSfT2rAsvGL2coixI9qWXzUQ4LKCDjJ6dK7QalBdWglgCKknznYOMnnn3rOfPGXMYezjJWOR0q3stNvS+qwR3BVSFhzgHPGSeo9a6sxWviC3WxmkSe3t02W0ZLN5RwvTJyO1cPqs2+/ldu5xUmk6rJY3iuuNxYckZ710atXOHSMmjqpvCVzbPCunwlWOFZMkbmyBwT9f1rKubi60i+eGUywTIfnAO4dBjj0PYiuttdUmulkZmwiOJUC5OCMHP4Yz+FM8aeFrm3aPVLZWki35VpG3EK3VT+mKzvd6miRd8FazcXUxAk8+Nly24dvQ5/wDr1c8U+AdHksv7V0q0itb1ZUZ2QNswWAyRyO/PFUvCPh4WUYvZHJlxmMK2AMjoR3r1TT/LGngFVC/xDHFOmtTKrJHz+5n8yKxa1u9ltK7i4t4cRyEqeMBOme/1qbyrtbS5Z7KVEMfLFCoB3A85Hsa9l1TSPDM8bNeWNuhz9+JfLfP+8uDXlHjjTrrRJIX0rV7mfTb6NsJLMX2kHlT6jmtuQx5jn4oJLh1CW7qAzEsY+WyFAx6jg10fhmf7LqclvDbSbpoiDIxwFAPP9K5mDxJrNvEsZ+yyqi7R5tvG5A9MkVsaZ4pZLd3vo7aB1dfLaKEADhuDgdDxWGJUvZvlOnCcqqx5j1DwvKkGoNDJA0cx4VlPEgxnv+ldmjBhuByDyK86+HfjNNdhlguIpFaKQgO4+XPJ49BgVqa38TfCujyPby6rvnQ4ZLaMyH6bsbf1q8JT9nSURYuXtKvMdkSGBGfyqD7MiKG48xY9m+vE9T+N+2Vk0PRo9mSfNvGJYk99qnj8/wAqxj8ZfFU0pV7q0t0PUw2wYr9Mk/rXQ43RzpO+h2/jTVEureCW1fM0E0kE4dMFTk4BH4cHvmuNGtSOGLxg442gYx/jWbot/c+IfFcqTXF3dtNG3zMwDMACw4AwAMfhXRQ+Ep5JTNHdcYIVTECR/wCPdcj2rnlThHcpxu2jJkvJH1iRmVZI7dSoC8gnPXNW5NXTy8/ZwWA4w3IqzD4VvLSOTcyPv3bmYBc/qap3OhajDbXDmKJQkbMGEuc4HYAe1S405WRPs9TkJOGYM25mOWNVQiAlj0zTHuiWOPWkQtKAFXPqa6FoOxBKhEnTrzimiM9elWWGHJPWombJ4q0yWhAgHU1uaPGhkG4qRnv/AJ7VhbuatWlyY5AdxGD2ND1Qloz0PVkSPwVeOu1vJ2uMeu4Kf0NeYuylodwJwo3AfU/412c+rST+EdSD7Szhcknkgso6D/PFcXEMMHKjPqeaqhG1xVZXSR3uiI1x4ckXcWkVQCR3GRn8s/oaoWVos2t3MBY7V469cEZrT8JXV7cumLeZ4c4AQKgb15YjP4VV23NjrF+gVjKkjB/3YBxknPPr7U8RBrWJlTbe5dubJrjYFcAKMcgnNZ2o6e0UcR3x/vH2gLnirS6lLGdjKyZOcFQf61Hd6lE8sADFmjO5V8sAZ9zmuS9Tm8i9Srd6fJHbncYjtIwFfr0xgVNGSbBpNjMRkle/HX+VOGowyToZoHdoiSqrjGTwDnn3/OkmvYbS2MkiYJUrGg5z7n8apOdtUGp9A+Fm3+EdFY5+awgPPX/VrWnL/qn/AN01meFmLeEdFZiCxsICSBgf6ta05smCQDrtP8q2RZw1zELmAPGcSpkqR3x2NeW/EfT44dQtr9GJaYeVIuMYZQBz7/4V6XYTFbhoGPzL+prl/iLZoNCnlBH7uRJOTzknacfn+lWSeWQQy3BEcUbO55CqOTjmvpDT3VbCDYAqxIoUegA/z+VfNSykNuUlSO4OK918J6uuoeHIp87mAVGGejAc/wBKznuUtjudOIBKj1x/KtQdKwdHn3zBBW8OgpgLVRrZVvPN2ghxhuOh9fx/oKt0UmrgJXO+OdMXVfB2pW/l73ERkQY5yvzD+VdExwpNUr6NpovKDcOCpXOM0mroD508FSCO+uotyqpVSAze/pXolvcpZTK6kFQu8kdgPvH9RXCx6XDoGvzWjSpJP5skRX+KLac/iGBH5V07CKS0Uunf5RkjP19R7VxV4XmhQnySuep6LcPcabG0uBM2WZR/Dk9Pw6ZqvqV7Da3YmmlWOGFfMkcnhVHJJ/AVn+GpbhY8SKqwqud2fY1ynjS8aHwZqEg3DzQsXX+8wz+Y3V6EFZCbuch4Euo9X8Xw24P2dpmkMbJGG/hLc5GOQMfjXoMsBtdD1SxggEOTIwj8vBAAJ4HQdiP0rlPgxpyz6lfao6qywAQp/ss2ckfgCPxra+KhmtRaXVnM0LrIVeRGKndtx29qdrsalaDRxMlqlvrroD/yxj3f72wZqhpMbQXuJD8+75vqetX9IJmvhLcOzksu8uSSR+dVdI/0rUVL8q7bjgdup/SulPl0OSWrF1e7nj+G8FtcCUedeFkDKwVlyxJHbP8AjXDPEDb+bvAO8KF/vcHJH0wPzr0T4qTIV0u3jlZlXzHChgVA+UDGPoa4e7haPQtPdsZlmnZfXA8tf5q1c8NjotbQ2PAFv9p8VQfJvCRu5G7HGNvX/gVX/ibN/wATqytEJCQ224oSCFLMePyAqb4aaeLm9v5fLRjHAMBxxgtz/IVmeP72CfxTLCkCQvBEsTlejMOT+WcfhU2vUK+yY50Vk8PJqRYFpp9iRdTsAPzfnx+FZKxlpQh4ycZr0PWom0n4e+HIpLEp5heRmLffJO4fTg4rAttJtrnTIJiSLosz5B4ABwOD15FbRu43ZL5U0lucy0TiRkCncvUVbktCtrHJtwSOfzrpzotm1veRtFK+peSLhJidsagHlcepAPasvUpLd4Y/sZbySgOCCMNgZHPUA5puLSTJU020uhlW9hdXTFLeB5OzEDjHuTwKtLBPYyzpIPmwmD2GRn+tdP4MEclzFHMyokqMWkY4Cgckn8Aap6z9o8UXc0ljbZhtozsVWxhAScn1JJP5041Iwd2VGEp6IdrllLp/g3SJCwKTkORznLKW5/OqtrIkPhrzjMgklnaNIj1b7uT9KteImv7zRbRZEk+xW2zYSgAA27R25rm7J1bVLUMm6ISr+75IIyOK5KVOnVovte/zPSr1q+Hrq7V7W+RtXweTz2kijOz7wh2YGB3JPB/A1D4fUiWKcgBfPYceyiuhubIyRljZxJAhwsXKl/c4IA/HJrN0yPyLiaCaNN3m7lSMj5QVx+fFZX00ObqTX06w2xJP7wg4Hucc/wDjxqlpdktxNb2WGkkcbnRQcjjp+prQt9KvNcvJUs4TJ+8VVY8Ko3csT2HAq7rOlx+FtKD6ffySX4bF26kbZF9OmRjjvUq17Nmyi+VtFnw7b2WgeJ7GVH2OblPmlJ2wpuCkjtn72c+uBXdeNtJ8QavdSxWcMUli7AltwVsge557V5RaPf6pA0VotxcSqTgsAdqkHOWPsAMf7Oa9Y8TeOdN0rTza2vl3V28aFeQyR/KB8x9eOlVUsTQpzlL3UefeLJQI7GCQFZ7eDyWBBGADx/KuKlfLGreq6nPe3DS3ErSSN3Pb2HoKyjIe5qEm9T1rqnBQNfS1DynNR+JbljdxWYzsiUMR/tN/9bFTaSyxxNM5wiKWP0HWsC4uJL28luJCd0jE49PQflgURjed+xderyYdQW7Jrd2VsrGjcf8ALRgBW/Z3sESDztQhiP8Act4ix/PpXP20DSSALCJD6MxAro9M0tjIrtLDHgjiGFc/99EUVWrDwSm37pu2F7G+HgspJEH/AC3mfC0mt6mDcwRN5OPL3fu2zz6GtO3trcBTJI0gHa4If8sjj8MVyGtKsOtTvHtaMS/wjAx/9aow9nK6OnNJONFRfU9q0bLaFp5JwTbRnH/ARRUeiMToOnH1tYv/AEEUV2XPlj5za4kcgySO5VcAsScCrmnTXciPaQsxhlI3J2LdvxrJL1s6TPBZuTLMU3RkjjHzfWu5NRVzmau/MJlW3mEUcryyITlc5QY7Cn6hvWHe8CwsGDlFGAe2arrLH9sWQkY3ZyO/NW9ZuDPhu2CDXPSd2zpxMOWKKaTK6716V0nhOGOaS6lmXf5ewKG5AznnH4Vy1kuYHz93dkV3ukWIsNNRB/rZsNLz3I4H5GufNako4RtOzOjJaSnjIpq6IdaW9n2zQhvJiwh2nnLe35fnU+g6GbeBprh5DPMdz7+w7Cr1uBd2y7+Ee43H/dXJ/wDZKsahqMFlaSy3GVjTAcqMnk84/CvCxs3HD0sND4pbn0OFTeKq138MbpfIx72+aCxe6URRqcmBZD95R36jrWdBc/aIoZJ0jiklUFgoxzjr9elUdXWS6v7M3McipKhkWM8+XEMhR7dP1rP1G8KXEbBvlVs4Feo8JSopRgtepz4fG1azlVqPTobdyBHCMAh2OB9TWfLCThWK455OOTj/APVVqSfzCgwcq2QxPbB7fjUcTqzsWIYDoCOn+eKIu2p1VlzrlIRp8QbOMYI6HrXqOh+CLSy0LF7Jdi6l/euqlVCnH3RwfXk1meBNBjurk6rfQZtIs/Zwx4eQdSfUAZ/E16Dev5SbBkhskjd+n61dm1qePja0U+Sn0PE/Fmhz6ZdGVN8lsxGJCOh9DWJaQyM4YkgdjXrup6emqtJDcp/oyKBxwWJ55/SsL/hAWTT2ntbg+YdzRwOvDqOwbPXHYim5WicMbSlqVPDdytpIzOQ24FNxJ+XIxmvVtH1zT20CGHUpoBH5I3Rv/wAs+wRvfGK8hW31DTn81o4jEpBXYwYv7jHH503VtXtmt4V08SrL92Yuc7W5Py+xz/nrWaNpxUlqd7/b2nWaiITgxxsQuAeVB4rTTxXZPD9la8a3nc5WN049skdK8XS9uI5kkb97tIID8itW11SK+1JTPEIiBvBQfxf57VTTRjyo6XxHqd+dVt7u7tf9EQYgLgvFK2eoIOCeOhx9K37K8i8R+Fr+1uQFUMskbnlhg8kLjA4Dfl0HSr1gNG13TF02aItFPAk4Xoc9yp9Qf51y1nDd+Gte/syVJZGkfdGB83nxkEZ45HA6DvmtYS5o2MpKzuVLvwvYGMG3vjKT/BtAH1yGrC1nw5fw6XNJbIrADLqjqTtHOcZz/XGa7DWbG50+6ZrPzFhceYokl2lR3ByexOKzzNdhd3mZc/Mw3qRj0qLyix6M8ljmkW3lAZmCkEqScHPqPypRygcoPwFdbqWgWz2s95YxOsQKrPCR/q2J9euM5wcex6DPLXEQtmKG4VV/usDn9BW8ZR3LlCTSS3REQWxhTz61HuBdV6se2K0YtixszLuXbgHn5ffirR8N3tprAt75ra2CgvLM0ynCDqRz6dBVxnfoROnGL1ZteErGa3sdcvwdrCyaKNSv3mYYOPQ/4Gs6LVNShYbLiUHtg9K9Ck0iO08M262AcLeIZN8xIIyvyjp6MT/wIelcy/hy8RxGHgLHoBJj+lYc6cmn0LnGyUl1KkHijW4vu3c747MSR+XSr3/CX6xPZS+baxTQFfKZjEpC5GOw61A3hzUgSRDEzD+7KvP61atNMlTTJre4jeKRpQ656HAqZOKV7CpRc5WOJtbMyXIikJVs4we9dvB4TLacoQhHPIJ71Vlsvtk81yGZJ42GyMRjGAK3NMttUuktSL6VYHUEqyAn8yKyqzbs0zqp0lG6aOWvvCGqW0bSiMSJ1O05wKg0XS7g3gmW0jufLz+7lXK5xxkd69TuhHGnl53cYOe9ZlpHb2TO0Ue0v1xWaxEmrMv6vFO5zklvb6pB5N5p1vDMpI8yGERkHpjjg1xN9a/Y7wxZLJ1UnuK9XvLm3gtTHDAzTyks7yDoc9c1zdxoMOolN3yuvANaUajXxE4mmpJW3MO0tRcaFcySPIkW9Q2xdx6j1IqGGzsk8t4p3aTdhkkhxtPofmr1Dw74Ntrrw/eaZK3zTr8jD+FwQVP5gV5dZ3zxXcpmhkmltSUZRgBCODz+Fd2Hm5aRR51aHLudLbjUhclLRRdOgB8uEHcPzrYstbg8QXf9lahavBPCMmaTAaM9B15/D0FcjpHiG3067FzZG+gkjbJlRwSB7qThvpXbafFYeMw0u9Zr9VytwqhCRn/lspxlev0966Zv+ZHOl1RkPpN9LJIYkiZVzhvMHzD2rKmsryK+WIwymVoywRcM23p2zXbfaTbIbRrl1uoyY1i2cDb15B/Ss9pT9oExj8yXG1mztcL1xzn+tefN8smjpjqrnMx2NwBL5kEit2zEfmwO1VNTJElo2fkHDfp+ddEdRuUvZHhnQIx2kThHPPYHbT7djPDIGZZI93yhIk+9+C8fpS50HKz27w0Q3hXRyowpsoSBjGBsFaM3MEn+6f5VR0BdvhzS19LSIf8Ajgq+67o2UdwRWyEeZQO63ibh+8HH1HeqNzo9xquYNREbbkYKYW3L/wACBHB6HuOKvuqxawkFwm1myMk8BlwOK1W8wAI20REjci9j6j0zVEnznNlLiVSu0hyNvpz0r0z4aTA6LdwjqLjcfxUf4VwfiexbTvEt/AxGPOLqf9lvmH6Gul+GN6sWqXdm54liDqPdT/gT+VKWxSPYtEcrfRgnqcfoa66uGspTFdo/91wa7hWDKGHQjIqUAtFFFMBDXP3uoWz6wYln2varlhnq3Bx+RrekYKu4nA9a4RH0r7Ve3Uck0txcSFnZlI8tuhXHbArSjFSlZkyTaujzfx4ot/iUt1GrCO68uVSe+QFP8jWzbMW8vnljgD+6K0/GulR3VtoupJD+9hleGVuxUgkfrVHTrd5rlFQcjk9BwPrXLUilU5V0IvdneXj/AGTRmhU4kmCKMehyT+grgvihL9n8F20K/ekvF/RG/wDrV2Oqana/b7C235CwBmkUHbzkDnt3ry74r6ms+qWOkRTqVgj86QjhQ79Of93H510Ipml4BN/p1hJJYI8kMpELCJGcs2M54HGM5zXc+LI01TwhqMTxSNNFtuF+TaV7k8+xNQfCZ1g8G28JmiZmlkLFDnJ3EfyAruLu3iljkjkzskQowHcHg/zqpPoNHzxCHg2qQVLLgZ5qg121hYSNbOsc7OFHzcAA/d9e2DXURwxWGtXdrq2ZZLeV1hST2PBB4BzxxmqGrmxuFWG7t7WOKRzIXVwrK+PrnHNVGquWz3InS9662OW8RarJrItJXtRE8aFWKHKnJJ49Kz9QaWWLT7cwMgjt/lyOXy7En8zXT2cOn28TWlw832SWQP5tpGJScdOrZFO1Cz1C3uZzYW7XcJY+VOiEblPqvJB56VPNFJWLjG7dyLwfM+j3Nzc3lpJNbSxbAqDODkHOc8dKow2H9u+KbqUW7wQSysVDdUXPX/8AXWlp15qdom/yNRjcnpGu1AfUgg5rZ0PWLdXu28QKiTMMJexI+7JPQrsxioqe67phG73RT8bPFJ4Q0RLayu4oUIUPKxKfdxx2GcHpVrRNHt7fwna3bO5uHJznIAUn6ewP40zXbLU9YtPOgvYrjQo3WSIlFDyk/LgBRwBz1xXWwmNPB09pdlbV0AkQrKskTkcIAAxOTkCr9py00vMjlvO5i+KLSXQtUmhsJJZJm0yMqIzhixdgWHbGMfgK4SXTJ4ooINQX7LuIUSSABQOMtx1AOR36V6VrOu2cXim2uLjTW1C3n0+OLITIDKSWwhHONynrWP4xg0H7WElAjRIsJBbrtUsfm6cYGCOfeqq1dIoVCi3OTPPZ73yn+x2LM8OPK83bguCcdOwPp711dj5Wn2721uyLLtHmSH+MDO4frXL6XpKyeJbS3uXMUX2hCVQjcATkcnvjFaL3FxBLNd2y+YIy6kOvPGQQfy7VjUjeDvv0NlUlCtBRfu9RmteJWOjmzW1ypUR7nbjAHYfhVvwzFYw6Nazy2KNdHc/n9+WJH6Vyet6pDqDKIIXjQHPzYNa0ev2y6OlvbrKs6Qqg3KMZAwT1rz5/WI04qCs29T3aawU68vaO8UtPU6qW9gngM6yqI/7xIwDXOtmfUYbi2cMisVODwc1h2USXV1FDMW2Alse+Ov6V11l/ZrRfZC7RylwYGKgp6sXJOegOMDr9a6eXl0PKilOVtjdsdUi0ixk06OR4rieNJVeFVcrjPUEjk5/DFc7qUTBRFcSSorHdIJEKvIOoGPQ13+izabYQpPalZJGTb9oZQCwzzjt/+rrXnXjO5kfxBcTs6nzcEYPQAY/pWCd5aHo0oJLllsWh4qurPSxp1p5UMW7czRxgMxxjr6Cubmuic5NVDMW+tRSB8/MCM+oxWihd6mrqxhG1NWHSSg1CXyfakUAuNxIHfFPlRFPyEke9apHJKbfUdLeM8C26/LGvX/aNRJgdKAuakVfT+VNLsLmu7yZNBOsTZZC344rTs9WKOo2og/EmsgJkjcGC+uK6bw74dOrW0k0dpJIUcKGbIAznn6celRKDfQ6KOJUH8SRu6beiRlPmD2wBWHras+p3ROWJkPPrXWWHhe9sLhWlhS5iH3oLYMrZ7fMy4/Sub1i1dtTuhKhUFz8rDkA9u3P+FFGjKF5SHmGPpYiChB3aPVtAkH/COaZ84P8AokXI7/IKKXQ4lXw/pqqiKotYgFGcAbBx1orS6PH1PmwEZ5GRmrkrh4PO2KADgD2rPDYNSLN+5aI5OTkV2N6NMwWjTRMsy9MqB/Dmr9ykr2iSbSIzkBivBI681kwIBIjS8pvGRntnmtqTUhcqLZkVcElQnCoOu0D+ZrCm7TsdlZc9K76BoEBnuljOCoJYg+gGa6vSykNvqVz5m9Y3ILHuwX/69cxo11Fp81w8qM+VAVQfzz+VasVyyeFZiFO66umA+mBn8OtY5nTdSlGC6tI3yaap1XUfRNnQ+HNUEvhKK3lgxcW0zsJD0Iclv5k0ri3vGtIbx/kllMhUD75XkA+3+FZun8aO0YPJkLH34FAguLq7guMiOCzXzTzknH+J/rXkzpc2ZW6Rf5H0EbQylz6yV/vK2pXaXesXspI/dqka/hkn+YrnI7UXeqrC+RHksx9hz/n61d0xvNhuriQElpSQT9Bz/OpNOtHNxNdb8KRtT8+f5V6dSXvNnDhaV6NOJNeSbFYI6knse30rY8H+GBrryS3Uu2zhb96U+83oo9OnWsaZIkJLqoJ5JPJNemfDy8sU0CdISgnE7F+xAwMfQdazgjTHVHCLktzcuJzDb2tvp9v/AKNCdmxTgKo4xVppHlYuqgLgjeRgD6/p+dV/tKZ+XHqa5/UNUMUTjedgJJTP3ie9baM+dbdy1qmpx2issT5Y5Jb/AOtXPWHjU6YZoLtHnt2JaMRqCUbvjP8AkYrF1XUg2WMhVfQ9awWleY/IMf7R60OKeg1pqeqw6gNYgintYInilBBychW7ggAc+1cb4i0Wa2vVuHYIkrYwFwM9f5V0Hw+ePT7OX7fKI4ppQYt/ABxgnJ454H1FdJqtpBNuMiKcZK7h0yMHHpxXPK8GbQlc8gmVk3KRyuKfZfPdW7gfx7TUuoPHF5pXpnjHoKy7G/8As0sPmcN5oc89K0V2rjdkzt45LiwtLfyJWE9lczRoR128Hn26fnXUaVr1p4qsMSxRQataSAIsnZ884Poe4/HqK4XUL5ZGadZAsdyoljY42M+DvUntkkH6rSaNZatrN6buFJLXzQd0owCWxzjtnp+dKMW3dEyatZnoTY1nR5Y0WFrqP58xbwqn0AzyMdxXn1/rfzMkbhijY5yVH0yBVt9d1Tw1ayiO4/dMpSMLlWSX1JOTwQeBjp1IIJ4vzzJEx3ZZiCTn3raUephHc2LbXp4tSW4uHxxtysa8D6dCPbuK0Lu00fVIZJ0uLWxnk/eIsmDau3cDHzRfQ5XngjgVhPGGOGwWIqpNLLYKGgyd/DJ/C31FZKLUrxOr2kZR5Ki9GdVp2lLo9/Z32pW0M1nIkhe2IwjFeAFIOG65B5HBBq9BdaDfXM2s6jGHu7WZVtrJjlZEUEqDxk4PU+g9ya4+8upoVgiR5rcjEn2UzK8ZOMevynHHPpTVuI45JrkBgNpWJH6qx65/T8jV+0dtDP2Fp+89DsZfiCdR1MwXUaqu3G4cp5h5PHpnip5ktbrT5dRsn8l0G4x7v3Rx1PtxnpXmCkjJPJPWur0XV5Ii1iqbk8ry8E4BJHPX6mmqRnOpdtl4Xc8jf6ROVAONoGCp+uKtDVYYDtEnnJ33D7v5AVkaZc2xtWguIZWulYg7GIJHTBxx7dPSrMAmjBZYJQy8qViwR+I61E0lowhUasze8+KSyYkJuYhicZPHoe1Nk8WzWclpbNFbJZudpncEmMjnB/z3rP0u9jv7qS0YMHC5yx5PrVm68OG5mizLELeJtziY/Kxx35HA7/gO4rCEOaXIz0p1OWHOah1WOZgwYMOzA5Bpk96gxhhWDJqVu7y7kEbMwRI4v4T6nPr+lZNxqqpGX8x2HYBTzTeGcZWIWIg43Onlv45G2Ej2q7ZRneHPQdK4KxN5qN0s6zLGowwhfgsuT+Z46V2VzeG2dbRXWF2XJnkB2p9AASav2MrqKMnWjZs2LvxL/ZEEkMcn+kOvCr1QHv7V5xcCee5m8tFiSRiS7Dk/h/jW7/ZjXNut0l3bXFxMcsssuz+ZOT9SOaqTWrFSqK/mgZaMryPw/rX0OAo0KUdHdnjYqrUm9tDnLqFrTLRnIH3mP8VdP4Om1HR9St7lIGDahGVhDMfnB4HHfnH6Vmbba3uVjvh5jN0j4Zd3YNzz9BxXQPaXeocO8/mllMIiB2xNjhgeO4B44Has8VUjKXLDYVK6V5Ho+sWC6jBOdkgvYjtRSFV2O0HbjuvPB5/GvOjr0yMVe3QkE5KyhT+gq7b61eeQ0Ws3rpqVmwaC7LbxInTZnOd3Ug/gcVg6jqNjc3M05jkWSQ7mG5cZ7ngH6150qN2dSnZFxtdU/wDLnznJ3TE59ulSpr8bNg2QQYxwwOPp8tYaXEbklY12D7xIJArQJtUuooVSPdxvfAxkjIB/z3o+roXtWfQ3h51l8NaVIoIVrOFgD6FBWhK/lxO+M7VJx61Q8PqF8N6Wq42i0iAx0+4K0GAZSD0IwaWxZ41rk0tlfadeOzyC6JnjdmyWXrz6Htiujg1CKWC31FCwiKhmBGTt68j2P9ayfildxxx2UUMUEljAHgOwjMchAIAP8JAAx+NZfgvUz9kktHYvAMhJDxx6Edv5VpJX1JRz/wATtGe3v4NVi5t5h5T85w46fhj+Vcr4avhp/iOxuGbCCUKx/wBk8H9DXpHjnfP4JuVYEm3mjJ4weG25/JgfxryFFaRwijLMcD60h3PoqMksCOc122ly+dp8RJ+ZRtP4VxGgwyvoVi7/ADyrCu/jPIABrr9JzHlGGAwyvvWdh3NWiiimBHOFNvIGzt2nOOtcnf2iXNxBcWtoTGjETMwKk5KjB9eM/lXXOcIx9BXB2Hj/AEvVLeV7qZbWVSVjg3M29hzyQMdRWlOTi9CtHFplrxYWm8MRxhVR433bB/dXsM98EGuV8P6ZrkdzBqWnSJJGXKMrk8Dvk/w/XNaaeJ7DxDdNbmWFJlCB48MwbGfp6kd63Ba2ui+G7u9iVbdvsrLIqlsFjnbxnAOSOcU6lLld3uzG6k9DJF7p2oa5capHLeRLwFYDKsoAXPB9c/nXiviHULrVPF2oXtwQJ2nZNuMYC/KAfwArudJuZLw29kQAA43KuBID0znup9O1cxeaPe6x4z1I2cUhhku5GAZwh5cjufXihq1gWpf07xnJ4a0tFIHmBTsi9W/wrk9R8Qar4m1YXN9dEyNhQBwiL6AdhWYYJJrhleQb95XMh4GOuT+FTss1mcbUZQeHTkGhyuOx6Jp+i2sWiC8tpWu7lcebHKd6sD6DqpHrnsaoXMlvkKdNt1YnPG9T/wChVp+BLvS7bSXmvdRRZJiYwpTPlMemBgkk4/nUN3rF6940JkjbYef3IHHUHkZ5rNrUL6FN/wCx3jO+1uo27mGdSPyZf61XFnpsic3Uo443W4P8mq1d3txLHtdoyM9olB/PFRB+AXjRvX92AD+VPlFctaLpInZjY+ILe3lXnHmNGfxroLSx19GdZ7611GJzwGulYZ/4Erc/hWBaXukeWDLo77v4jFclQeOwIIxTIYvD0s7lpb+3yO6LIF9uAKzaKTOsjh1mzzHaWRgDLkJF5LRs30ATNYGoR+K55kmutMEDoCFngthkA99ykmqsljoglRodekUZ532zDH61JLZqEP2XxBCpHILSun/sxxU2sVc6zVZNAuvsV1Nc3tjcWbl/NVDECSADjI6EqK4f4k6hot5qNkNLJluI48TyDBQjjaCOmevatJLfXZ7XZbeJrTLpjD3WWH581jx+AtYkuVufNs7hVlBKCbO/88daE9RmDf28mharCjJ5YVY5AVbHbqOOOQapTa1O0szSSI4uXLSYyevU/WtPxcl9b69OuoW32dyAqqxyu0DA2k9u/wCNc8mi31+DLZQtKq8kBgPyya7XyKndmUebn90zHHPHNSJlAOaaI2aXAxnOOtWBtjUq6EuVwPbmsi+pb0y9WK+jFxkxkFcgcgkYzWncSbFhkhZWZsqjA8bjx/IniudT5biNvRh/OmzjLmspQTdy1Kx2b+JpvNZp8iUlR93Kgew7VYttPvPGKXU1tbNdG0Cr15UNnGB36GuARnycMw/GvoP4Mac1j4Qm1G5Uq13cM8bP3QAID9Mh6zdNLU2Veb0OC0rwz4kur5Y9M0qePaNgZ4vLUepJajxJ4H1uzsoJb+W1B84RllZnI3Z5OF6cdq+h7dPLUu4w7kcHsO3+fauA+IQe50S8SMfOgEij/dPP6ZqXdLQ1pT56iUtmeO3ui6FbaJLPY6vJeX0MiLIpj8tcE87VPJGcc5/AVzoJIZTxuGK3bePz7OeIYy4OPrisl1I4ZOOma1w8+ZNMWPoKjJNPcjV1XglVb3qQyHH8JHsc0xhsGCMj3pI0hkbG4xNjjPIJ/wDr10o4C7ZanJaxvAF+Rs9CQRnA/oK6HwvqBslltftXlxTuruYZyjZXPUkD1PcVy32aZVZjGcK2Djsa0tPuWiYNxwRnIq467kSPWbS5kmQG3v7iQ4x84jl/XBrifEt4Z9XkZZg6ogViEC5YdTx7YFJLqMf2UkRIJnwiuowR75rDuZ41DPK2IY+c95G9KyxU7fu0Xh4fbZ7ZoTMfD2mn1tYv/QBRVbQbqWTw7pjiMANaRHAHT5BRXMkbHzmIS7ACrFvatvK4zwT+lalhozXejXuorIVa1ZRtI4cHqB7irWmaZNPZ3l4gUrEmME8nPXA74GT+VdDZitGc5OFEahASfpRFHLC6SiGVgnzH5TgV0en2VpduBJEo8sFnPduRj+taE10kXyxAIg4CqOKuhT51dmWNxsaUlBK7MWJbaexhkiJMxz52T0Ppirt5O0Wj6YuMIxl2n1Ib/wDVUF18ql4YlJc/MQcVFdO1z4WtV2Ya2vJAXz0DKOPzrSuowUOZ6pm+DqTqxm6a3RraI8s1nesrxLHAyuxkbGAR9PYVBLrjQ211bDG65CqCB6Zz+hrOgdoEljWYhJcGTnhsdP51mzs1xehYctjoR/OolhaVKUq73Zv9dr1qUcMtka0Qnmhjt0Q/ZgcSso6DqBWqhSO3CIh2gYG3tTLOYJphtRCFkPLSBjknI5qtIShIBYGvMnKM3eJ9Dg41KcLVFqKUSaT5mI2nPNXNMu7nSdQS7tsFwcNuPDA9Qaz7eRizA4YAd6We62HhR+FLW9kayUHF8x6HeeIrfFsYYbgi5iL/ACLnad2Np/I1z2om+ndna3l/EYFdhooim8LaQXRWxAGzxxnn+tNu4495+QKuOM/lVpWZ87NpNpHnbWM8sgknAX0WtDSdJuNSv47S0h3yMeBnA962LuFN5IUH0zVzwbYz3euEJK0ZiRpcRrydvOPx6fjWq1MJO50HivSksvBFzuDCSCCJQyYAyGUZA/M1ztzq97e6dC9wyefLETtj/iwOWPpn0rd8Ta/FJ4bv4RumaVVRIVUgsSwxx3riNOTU5LIJPHtni5jBHVehX/D3xWFTbU3w6uyVtHsZdLmklHmXJjby9x+6cccfXFchazp5bZijZtwG1lGCvp7Hp+tdpHo2rSytGF2LjAdzx9eOax9R8MW9q0jSXjNOvzOsWBlvp+NXRutzpq4aVSziZMGolIbiNiV3KdyDgSAHo2PbdVmHxJqtvFAtvKI1iAULjgnnqP1/AelT6fpNneyFGDq6LwGOQRTNRS2tTJBDYxtODgSliwXgdj0PNdCtuc88LOC94z9S1W51WTzrnliPUdcDn3PAH4VStykbxq/3WPb1pGt7yRwgRX+nQVbubGO2NuZJCWdxnaOEAI5Hqef0qJNbHNFO5be4aKFpEiRhnbzn5emT1Hr3rKvp2uGlDMzAAMqpHhRnGck845x+Vaes2iWc7COIRRNtTBYfeCKSzAHvnNZkg+23E3l6isMRQjdOSMhFGAcZ9AAKVOzVzSquVtMWxvpbe0NudQjtrV5AZoo4z5rjvhghHT1ao2iJ3SRktGTxnqBVQWlsYFl/tCMyn/ln5bZH44xVmGV0BCS/Lk4yecVVuxMm2kmPtomllRTjBYD6UkNyyNIylgzAkY9av6cyTfaIndVkMTFCBzkA81k2ZAl3ZGAc80XIt0NTRb64s9QS9ZSYwcSnH8LcHP55rt7nVJIbCW4hEiovRmVhnsOfriuZ0bVrW1vvJuIlNvMMFQm4Anrx/St3xfutdJtIQ6vHNJuVgMFgB35PqPyrKtFSalYqjC81E5i0vTp93FexOsk4LZRge/qe+a6dtUfULZBN5CORukPIEhzkAj2yTx6D0rkZLKZIbe5Zcx3G4ofcHBB96357SQ2MNwqmMLGNzM/BYjOPYgcYq6cUnc68XLRJD9QjuL++Mu9ZWnO3EYIxgY+nbk1Nob6VZQ3MM0LSSDOxmb5N2eQOmPrz+op2lP8Aa4x54gLqeHlJHHHXBHTIP+NaGl2VtrWrSFoN2nRHyztHlqzEEkl8cYwSc+nvxtJpqxwmVZy2Ub3tugL3kzFH2hVCooxtVnO3nnkHPTikhsdWvbwWqSxWNqSEl+xsqDnsWAHb6gAc1tX3hqCB5LmCSVLQksjeUrkd1HzMuSARk9icY4qQ+GdfsJIobTU7TzHRpJV24SIbRjcWGDkHA4weRUhZHPXvhyfR/KuNMlu4bo/M3klip59SOcDacng+gGM5JvNZdC1zeSPApAKkDkn0Hc/0rq57rX7cT2t3Oj3EjGMlCAScDIGDg8H071RW+stPnkScveXEMh2PgJGp/wBkcknOMnAPHFUtAZXm0azhtFuG864JBkAbEKqMj7xKk5+YcBay21J4lKW4WMZI3DkkfXHSptav9QkmEN3C1qoQFISpU7SOM555wDz6VibiQKtOxm4ls3bDJDEtUBdieajzikLepocgsWIrl4JN6OQeQfQg8EH2q3bS6ccG4SUMTltrsQf1rJMgFGWPtRcLH1z4YKN4T0cxZ8s2MBXPXGwYrTddyMvqMVj+EP8AkSdB/wCwdb/+i1rZYEoQDg46+lZGh5z4/wBCgj8JPFbI32h5lmEQO77iEHH4V5X4fvpLK7V4pl90J6ivcNF0rUTdHUNVk3YjdFjLbi2SOfbgHoe/avHNU0Aw6rM2liOJ1YuLF3BIXJGQehFbabXuQjt8WmqWUib+LmPZLGBwQwI3fUf0rxnS7Vxr0FuyHfHNhh6bTz/KvRdCu/8ASTCy+XMkS5hYYdfmYnjoRyP51lNp8OlePblZ2BN6DPbNjj5ySV+vX8qhjPRPCutLYyG3m5iY5HtXoEQjeMNGQy9VI/z/AJzXkVs4hvkDdD0zXp+hyRvaRmM445H+f88Vmima4ORRSdKikuYoU3TSJEvAy529TgfrTAg1a7+w6VdXIzuSM7QOpboB+eK+el8K6mupv50eUMhEkscwyvP3v8ivoPWbQX2j3Nvu2lkyrZ6Ecj+VcLotxHDbTyXtuJIplIV+4PPbvkmumglytszqO1kjJtvCbaLdw6pHGsiTqY1Ew3OFI++QO+BW/wCLdasovBM5E8bLM6xcN+P9KtXM02g6HNqeoPiGNQEjPMi9sc8cjtXkt7rker6RNZRl4i8gbDgFQBnH41FVprcpN2SKkXiKC1K7IFnkU4V2JwPxGDW9pmoarY28+pizhl89AzTbiQiYyxBB4b688cVwE8EtpKFYZHqvIrQ07UHtmz5rISpQ7lBG09RgjB/GsZNySBaHaa/ZeE9WMF7CJzKkQEzwxsu768Y3Z43f/rrj9YsNOhghEFtdxnZuO65DHnpwU4OK6jwtcZvxDdXcQs35eJbUIjj33Z/SrmtWOj61qUvkTxxtIx2eW4UDHAGD7ULTcG7nlE8UKMrbi0RGdhPzenJA/pV6wMYKIhH+sViuMMEGc88ZPPp+Negf8KssrlcpdXiHryFb+QpNN+FbLdq8upsBGfmUQ4LDtzk/ypc8QsLcp4dmh/cXlxA5PBkXcB9R/wDXqtNp9qoymqQN7MrD+Wa0dX8D6hashs9l2jHGwsFYn8cCsS9srqxJW6ilhP8Atrj9elVFp7Ml36ojtSbZ3bEcgGQcN8pyO1U3fFxkgnI7dqlsHTzhuXeAenBx7VHeYjujtJ2Bjt/PjpVdBEM8oCgq3zKexxip49TeO0WRTdSFiR5cEhLr7kZ6f41HKhaMg4xjqM1mC1KuZYbmS3dgQdh4I/GsKsJSXuux1YepTg3zq50cXiC8sj5BFtMo5C3NrG5wffbTk8VtHOxfRtHkEnJ/0QD8sEY+lcva26wSbVk3gjvjk1NIrdcYA5pqNlqRNpybjsb+t67b3ulhrfQrO3nb5HmgVwUx7bsHj1rhodTuNKunMMnmA5DLggHPf610EJE9nNEzqpK71BPp+PFYl1brGx82H5sZGTyRTWuglJx1RkLtWUAZ+oOKtMjzXIXOWHyj3xUKQK8rAHLKemQCfzNSXBMGot7EH9BW/Qi+pV3HzRgdDT5/vMaWdFNw3lrgdeSB9aW4XAX/AHRUFDrKB53WOOPfJI4RFHUk8AD8TXuPiub+w9F0HwzDLcFbWONJ5LZwGDYwpIP3gWySPYfjy/wc8MLqWsNq1zAXgsvmh3D5TKeh/wCAgE/XFeheI10bWL3+zmlWK9SdX8xiFxxgN1z6/wCRST1LjG5W07xfNdfECLQ0cG1iiwTySXVec/1981J4jnJe8H92F8f98mqXh/wlDpfiexuzdiSRI3QNnPmkgsW5GSSST+I9Mm9rlsZHucfxxOv44NRU5W/dNad1JXPEUkC20jnAzkDHvxUOwhNw5UjuKVI2c28A7ncfpVm9OyPaAPwq8PHliPH1vaVLdjOcbc46eh6VUkU5zwtSvIQxzmoXcNxzW5wokS5YKFJY4H4VYsrl1vQ6uFAUjnp+NZ2cnirljEzklhhP4iRxgUm7IpK7NaMSpCoYfOThTjGfeqvGpXgjyv2aDptH3j6/57Uy6vfMhbajAt8iE8cdCQP0/OrOmRCGAdmY5rjm27yZvFW0PdNEAGg6cB/z6xdP90UU3Rj/AMSLT/8Ar2j/APQRRQhHKeB9HsL/AMCpFPGQ1zNOjOCfm6AH8BisLwtfQ/2dqejSld7RyNG2P4tpUnp1xn86reFPHMmgaA2nmy+0IJmdJTLtClgMg8HPT1rn9BvI7bWRLOzBW3r8pAyT2ySBW/L7zZi2PtLiOESh32uwAA2nn/PFE8JQAyTque2M1TLBpGBI2kkZBz3q2dR8mMxGKKNgQS+Ov1qVUnHSI/qtGpLnmMOy0ubc3ThoXkUFcHkZGR+Vd1cr4VspLia8tAlspCmJIzjzBnsOORjmvMLy+a8uVVjlFPBA6mtmG+t7jTGTUruUtER5Q27t3sTjt9azxSnKKkzty9QhN04u1+pUsYrLV/Ev2RJJ1sWZjuAG8AZrv7TTdA0q3wkS7OheVdzMT749q828L3UFprnm3MyxRbGG9uBk9BXY3+qWMtuix3lu+efllFcWMxmIhUUIq6PVy/L8NWpOcpWkn3K3iK5tba5j+wKi/KS20HBrHN0lwACCj+3Q1BfTmacnPA4FVNpPVsCt4RurvQp1XSfJF3Rp20MyvIcZXHBx1qld72kJIwB6mmjcUwJJAo/2jioXYhhtJY54zVRjrczq1l7Ox7J4dX/ij9MYcEwHPPuR/SpbkFA3zdepA/GtCCxGn6FY2Stu8i3SMnGCSAMms+bbtYn19afU8eT1MeUjzCPX/PWuo8C2k1rd/a2QET/cIIOFzzn8RXLXSpJzu2n0Brrvh5fRtcSWDgBly8TdzzyDVkMh8W2ltpE15KsRyHJQfewTyMelcXpN9cTG4l8xoz5MhU4HIIx/M16l4qsUvr68+QAxxjDjGSwAwK87ttLutMtrq5vrYuCpiVFlBIG4HqM+p/KsJRvI9LAyjZR6lSLxDqMMsUYlV440KAADnjAPv+NZEVvealdzXC3cSTIxyXPB4GenGKLq0tvLkeS4njQE7RnHPoTVTTbSL+xGu5JVV3ZljUA9A3JJ9OgrazSOuq06igtjq9Kt9KiJ/t+FJY5RtLW0pAU56gfhVPx/qenTX9jp+joI7ezgxIdvzMzcgZPoB196wnijkVFe4EI6jeDt/SpvE+iz2EkV2MyxS26s8q8gMBt59M4zzTvdHPjY2V0yjBcKsY4x64qlrkhnihaFSdgIIHU/T9fzqqZ2QKgOSeAPU+3rWzqPhTUrDwy2r37C3ZpUjjtm/wBYQc8kdunTr9KlKzueW5aWOSYSEhXDD0U8U4REDpVqC23OM5OSMmrRsyRuQgg9AfStOZImzZmwp95j0zVlAoABBzUklv5MMIOd7nJHYUjBk6gEfnRe4rFqJGtU+18iMhkyCM5II6VlxTGN2AGS3Ydav3k6SWkUAXBQknHvW/Lo0H/CtLe8hjU3JuTNI5I3AZKHHtwDSTBmLbFkZYvshmfOdqAnafqetW9Rvrm4aGC5VF8jKhV5x9TVC2tneMN5mcd16Cmyt0A5boBSZ2YaNm5M7ny408HWdu6hpjG08fOCMk4P/j61Rgv54Yo7W/HnWiPtLJjJwTxnuM84NXdeljhmt7MQLMbeJE4fBQ5AI45wRwelWbTSZIrsXFuyXVk8bieJP4HOOMHvxjOOOKtKyOWcrybZmLCi28pto4JHlLSB8sDFtHTB6Y5Oe/ygd6o297qcNo620ziGNhI0ZwVPPGeOcHHWrusJDHdgWkTI0oYqkY4MY4J29eSv5LnvWcmpi3EkUUIYE/OzDk46cdhkA49qZJsS6hrusWZuLmO0mjsmEjSMg3jeSfxyTk1etvF8sMDRSXMlq3lrFG9vGHOFyeS2c5LHPFcnPqkkkJjWQqj7Qw+7kD19eTmog5IMamTYyk4fBwce3Hr+dOwHVXt7DdXtrJqmpRztFHtuI3UZK7ckh1GMngYIyKr6RrNvbR39lcFkkuH/AHk0aLJ97PDbuoBJ6d65WYxRylhGGCEMTjlsHGf+BHOae16NUvozekRQk4xAgGweyiiwtibXNROp3UM5bc6xCKRh0YqTyPYjFZu4AVNdRRRSSxQTiaIH5ZAMZH0rOZ3QYPWhdgtpcsGUAZNNDNJyOF9TUS7eGc5PpUnmAjNMQ8ALn19aC9QtJmm5LUxH194P58EaAf8AqHW//ota15XEcTyNnCqSce1Y/g3/AJEfw/8A9g23/wDRa1suodGU4wQRzUFHDaVd6p4mkdo2a2so2JQbMKDu4wf4jjmq3inSdPupltEQr5ChUmiOGjbHY+/65rodYvbnT9Je1s4y13gRQFU68A5A9BnH1rGubD7DpMNvqGRcvb/vXQ5GQcA/X1raWqutEQjzC+tbzRtXSSV5GljClJghAkXkHjoTzyBk+xq94pso9Y8NR6rbuyXdiCyuh52jkj8OoPt7130c0UgWF/mLL0P9aj1Cyhy9t5aiGcbGCqB2PP5fyqCjx3TfGs8SxJfx+eVYYmU4bHuO9e/eEZre80yG4t5t6uoYjP5f5+tfM2u6RNoes3GnzHcY2+V8YDKehr2X4V3lxDotp5cbyoylTtGcDcaTQHrdc/qVzp63t+2pSxrb20UEpD84KszZx+VbkhYwvs+V9pwcdDXzZq2rXOv3c02tzCSfD28bxKinK9Mrx8uT1pJXA9F1/wCKdv8A2d5dnDLHvB3TSjAK5Iyo7g/pXPaJ4vXWb6GJitlBbRf6+ZwPMII24B4BwTn6VxG4yaeiyOSrRhUDNkAqctj8wfxNXdN0K51izuPs20tDtO0kDd14H5VfNyx0JcU5XYnivWrzUddu4mvpri1WXEamYshA4yO341b8H6Zp+o6o9rfkx+ZEfLKPg7hz/LNVbzwfqlgFkmtZJIT3gHmFPqBzXReGI9L8xYp7bZPGQweOFy4PrjdnNYSlZGltblq8+GzhHayuvOAPCSEqx+lctc6Pd2TbJVu4eSPmUgfqK6K91jVi7+dcXSISQN6FMj6Y4rJ+03M8rRtczbeGxvOD+tOCfUJOPQfp0KWllcXDmRpMBFZyTyfSqRdfNCgZ7jI6Y9a3NVhENnYxF/kEZkY47nvWEiqGcqcrn5W6E1s2ZRSZObqSFdwYjHOQxzVq31jUoYtqajOoHQeaT/Os2ThRjJzxjNEYkRAvltx3JFTZF8vY1bjxNrA2gX8gXOd3GVORjnFaNt411eWQQskdxv42snX8q5cNH5wE8MrRn+EMF5HOehpkMzw6raugJUSgsobaSM8jP0qJRXQumlzLm2O8BMavLf8AhWRM43SCOP6f3P61Tm1PwnkfaNMdG7N5B64/2X/pWVdaz4iug8MmtziyZGEvmRIduc/NlecA4PTtUd/pH2ljJp2oWNwGVTsjnwRxzwe9N0lFb3FJ80rpWOhuV8CXlpNNDKILgRllTdJGCwHAAII615bqblYypcKA2Tz27f0rqE0vUkt9w08vGy9fKDkfjg4NYt9o8s4MMsUqBucFSCPfpUqyBxOd3KVDLMQc89CP51r2UhkgEUhO4DByc5pkehRxRmJ766RCcsixBh+RcZ/KtGPTdHRQ8d3fK/UhrRCPyDDFVKaYKDIrdVW4AkUFA2NuQOOlNvLJjKts74iBwCRuAB9B/hVv7RHZlJrS5bzI+ge1UY/HJ/WtLVPF+o3Gjlb4pLGw8lmgiWNgPrg9fYCspeQOJm/8IDZPcJF/btt9qJX/AEaZfLwTjqckj8q5/wAS6JPpXim502UxqyMu079ykFQRg966DStP0xGttSsGlSUDzERnByehBGOx7ehFd4th4e8R6dcRXNvfBYEEjXbceSMMxIbGDgjByecjinepTS+0n1MU3ex4U7NDdkEg7HIPcGluH3MOCcDoO/tUlvDE96ivloWkALMCARnrkdKs6bcWtl4gtLi6iM1rDcK8iD+JQ2cVszVH0R4OiTw74JsbMRgTiAPNtGC0j8n+ePwFeeXs91deKZLq5kmtlMnzHzTGdmdqoCCMYGSfd/auqt/EEWpRCeFlaH/WDB5+h960r6/0298PRR3EKs8oBkR1DFm5J/Wppzsy5LSxyfgy7vLm78PNJJKzCeYsSOWG1+T69AT9Qa9Amszdea2P9WC5+neq2gQwJcOkcYCww5xjox6/1rfsEWW6lgY8Sxshx7ilJ3dhqWtz5n8xIrtnAwF+VRVS8uvNYnt2FT61bmy1S7ticmGV0z7gkf0rGlY5GDW6VlYxm+aTYrydcioifl96Td600nLZpk2HqQOa2oozDDFG2AJPmP0HrWZYxCWcBh8g5Y9hV69nJB77hsyew6n+lY1ZX901gupWkc3d5uzwDgD0HatKXckahAd2DgDj6VQsInecYx/StaCBppOOEHVvX6VhJpGiPZNCd38PaY5GC1pESPT5BRVrRlC6Fp6jtbRj/wAdFFUmRY8x8HW+l6v4euNAmSKO8uZQ6SuwG7GMD7w6Y/WsHxNoTeGNXjhA8xCocblB5zjoSfStGz0fxFpkZOnwXsK9WDOqkn9KnHgzxRr0sQuLgAKuxHuZ9+0dccE4p81noxPXcyNUt/M1xHjiEMd0I5Y13ADDAf1zWfPDNqWt3FvFIjrF8ryBcKMcYAH5VZvVvLNobC5jiupbMsqiNldcZ9VYnr/OuceS7sHe3fMQY5YYxVJNaxeo1JbSLWoWElkUYyIcnA25zUYkd7b58YXpxzVRrsMgSRST2bvTYJmcmMng962TfLaRm0ua8SKQfPViFBIY8jPPeoZxh6sWJUZZj93oKmWxpSvzJIvMxZjinBQq7pDx6VEZgq5wB/Oot7TN6LXPY9RySJvMMh9EHQVEXbzVZeoIIqQkKmBTLaMT3KIehamu5nO7sj0WHx5MmmpNqMBZ1IDPCOGPPb8O1XLTxJYajEfs86Ek8o52t+RrD1KytYvBs3BNxkSD2GcfyzXn7fypxjdXOOtaM2o9D1iaf5ujYPvW14JvYNP1Wa4uCoUDau98EsfT14BrwvzHHG5vzre8Ksf7dtSOW3cZ55xVOJlzH0Dbaj/aizXPlsjPISwcc5xn+tc/ruuWxvnsbhNqCMFnB6HGdv16VtaItwumA3RzIXJztxkcAcVx+u2D3WtXKhSN6cSdQp9x74rF7nfgrKV32Oe1WwmtY7hbmbbGSzKFbgjtj8K2LC3ijsW0faVjaDf5gPQnnv8AWsbXbd50stOiO4FwGdm4Uk8/p/KumFrpptnMe2VdojznHCn/ABFW9jvprVuSMq80DybaHFi85OfKAQkyevsetdBoeqDToHtbyx897pkj8udMjb1IIPH4e9ctqV3dxXOLfMkCrhV38J9OePrXY6RfTarYWhkdYjaTIJnAwGBDHGe5z/OncVTliry2LIGl6TcmSHRrJJAAGe3gWM9Bnpj371zPj7V31TS7Sz8tlj8/zCXiKk7VI4Pf71dvJJai4Kyx7gwz5iEDB/PP41wHj/VIp7+1s4AMwR4B7lm5yfoAKzbPF0cm1scbPb7LZ9jAADt+X9aVMRxonG7GCx+lPnC21iIFGSzA5PU8jNV3jkZt8g2A+/QUlruUyC5YS36oP+WajP1xk/z/AEp8RgSWV7iEyoEOVV9pzngg+v4VWtkkeZ5cHkk5+tW1iCxsG3APgZPXrn+laXsSZ8q7kDgD1617D4IisLrwPZsbZW8sOkw2h1JDEnIxxkEH8a8o1aa3SOKGCDb5RwXzkk9816N8JLkf2bqMTqSFmRgRjupBBHodtEn7tybannYmBlkEa/K7FsKuEXPYVGimS7iGDguBj15rf8T6Suiavc2kYIg3b4tykZU8j/D8KqaLYRXdwZZxKsUZA8xMAK3qSeKUdWd0LQots1XuZo9dl/tC18iG9wzKrZ+X3IJ4zg+taV+ZtF063Nq0hkYysZRnMycdR6ZP5Vbj0iwv7eazt5DutZsKXwz7cDJOM8H24FcrqmpMJJEcthUEeSSdoHAUc47H/vo1qcG5Pb3FvOk95Pb7nVVjaWIhQi4wAR3yQOfw71mSwiZALMhlzzvcqW+g/X8au6OlnfRNBHbXhkUFnaD94MZX+EDjoPy96p3Fpt/eLdpNubBHzKw6k/eAz2Xr2NNAUZYbmCUF4ZEb7wyuQR7etVJ9qN8u7HTluSe/Aqd7S/kjlaSO42xjJBOdo6c/mBVTLA+VyN2C2V549KpEjmMkZDK2eOe9WPNt/JicRhJMncUOM9MfQ9arRxvndKTEh43vwB/kUyZk3Ex5Zf7wzigCYTICcJ8uOQDU5tWurbzYxkA8H+lVAbdkUlmZjzgDHpx/Ou50STTbjTLezRo/N2ndG3Dbu5rCtLkXMjooQ53ZnAkZGScAdcmlyznitzxVpUenahHLBnypwT9GHWsE7urZC+prSElNXRjUg4S5WPAA6nNKTUZbNAOasg+wvBv/ACI3h/8A7Btt/wCilrXuMi2l2kg7DgjtxWP4M/5EXw//ANg22/8ARS1tkAqQRkHqKgo53Tmt9ItVke5nuDdBpQzLnfkjnJ74I4z+FZeq3ctz4butZnCwzRyFVXP3UDlQMHgnnr3/AArQF8i67crfRx2tnaKEt5G+UEsOg9eAePaop4x4numxIy6ZbymKROULMBkt+ZGPx9a1avqRc46yvFG1ZJFWUncCRnLZ4HHXtVqTVCL4Cd18lgCG3jC88qe+eR7VzC6npVjeTQ3VwLfyiwfaxaR8HHU5xmudk1Of7XJPY3EsFlkEyy7+PUbsHI7/AI1DKF+JMsU+o2MqOrP5TIxHsR/9evQvAnivQbTSrWM3MquIUTYIXPIXB6D1rx/xBq0et6rEINxgjGxHYYL88sf89q9Y8AatpBtrfTlRILpBsVcffx1bPrWdSbjE2o0lNu56nDqcFxaPcxrL5SKWJaMqcDnocGvmM3Kaj4mlFg8hilndodzbCQT+lfSN5eQWWi3E0zhVEb8n/dNfLWhytBqySCQRsrAZYkAc+o6U6crkTjZlqWOeOe3IjZg87BeOHBOOK7PwbdWltHcG7kChmAAKE9Mg9PrXI6jbtDFb/aS0eXVgp4IUgEEZ9evWtTTlUwHav3nJx15q2rqxnex3l/4gsba3Y2hM0hBxgtgfnWLD4m1EqkjrCWA4ABI/nWI6ss/lldvHORipFXy0ChGwOB8wP9ahQiiXJm43iq5ZSs1rBIp6qQRn9aoaasV/IkYikjZiQSr5GB35FZk7NtUqrZz045/WtvToRbafLfBjvz5aYNXGKuJtlfWZxNdyBGLRJ+7UFew4rPRl8oCQpu9sUTSPh0WSRQeXwf8ACgshiLeYowOA2QT+lNgU72ZYlzEAT3xVKO+szvDXEhbGFHOFP9akRRcXFwrcpsxle2eM/qKoppChxsn491rJOLl7zPZoU6yop043uX7e433KQb/MDDO4ZGRVm4sIbhCr5IIwRmqa26xsrB8k5X0q9GgwOW/76P8AjVxS1sceM51Jc6s7Gbb6PaRyiYI+V+6Cc461fdR5RA3j35p1t84LHJJ6jPSreoWyxbVRGXfGD1B5/Og5OpRgkZFDwyPGRx8pxirQ1nU4pFKahKHHALnPHfrVaIGRWByCpxwf/rUydNiZZmIBHYf4VNkUmzpINU1W8+VLjT5z2EphU/8Aj2DTDeanb3nl3Gk6bJMflVEhVyw6/wABNczvCoA4JIHcGhNVhgWONvNB25MkaghfzINY1G1ayOrD04zvzOx1p1y2jxHfeHbeNgc5RQh/Ir/Wp9MtvCOtedBImo28kuThGUpkc8cGsK1v7iSJTB4jkQdhKsqf+g7q2dPtNbeaNrXUNHvt5ztMiOy+5EiA/wBadrGDbZLCngTQbWQtqdzKkhBe2uULA477dgIOBjII/KsHxZ47tdYsW07S4ZoNKXAaNB5bP7Ej7o6dASc89KteIPh/r8iPemyjkhyWcCdQF9eRjA79MVy1lHp9tcJK2lCSRCD5bSvKGIPdRjIrSm1HcT12IotI0eOMymZ9/llwqSAg9MHBHoT0J5xzXNmP9/yOlenadcjxbcrYS329N2Yo44AkcZ54aMYHU9Tk8Yqlr/w6vbSFJdPSO4kG77QEkOc542g+2fetLqxKTOV8O3V/Dq8VvYNmS7dYijDIfJ7/AE5Oa9in0y9tnDPAZokQjdGeSPoTXKfDfw/dadrst/f2k0KwqEjaaFgrs3BxkegP6V7GJ7I8M0QPoSBXPUnZ6FpaHCvrQ0zTLmeI7ZZJAq7+M/8A1utbfhPxDa6peIlrdwm5HVS6nj+LjOfWvOviJg615CujxxINpjPy85PToDyOnpWL4X0sXcl47KAiQP8AOSRtO0n+lZe3PSp5fzU+Zu3UxPEVyLnXtQnXgSXEjj8WJrCY5Jq5eECRsepqketekjyHuNNCrkgUGnAlMEAE9s9KTYGtbNHFElvg73+Y9x/niobo+ZcCNeQvH496SyuLn7QyyuQsg3SfLjIFNs5RLeFsEc965pfE2bLZI1o4RBZsRwx4UetWmYxQJGDg4wcVDgvPED91fnP9KlmIPWsHqaI9k0VgdC045/5do/8A0EUUmhkf2Bpv/XrF/wCgCitkZ3ODsrjU7vP+lXkydG8u6SJc/wCfarE9vJEC0xidXIG2fUZZMfgoArg57q4gkMcBaK3XAUBwTj3IJ/nUsIhm5ubmZf8AdTef1IFTGLcbsqqoqbUHdHWXNoZoI4ILXR/NLELI0QAA9zIx/lWXaaLp8UjQa7LZ5JO829ygOPb5Tg/SobeLwxAN9xcak/zD5REiZ9ccmp9Zu/Cl3pRSws9STUF6TSuCGX3GTVptGTRw+raO0M11d2EMz6YspEcp+Yhc8bsVlR5DAjqK2Z4pduyNiUbtzz9RVaDS5JJVUMFyQM+lbKRJHMgYjpn61LJZ3FnDG0kbIJVDqSOorftNCtl1aJWlWWFU8x1J+Y4x29M/yrS1K4WVioAIHtWNSrrZHXQpaczOJXLfeOasKwA9K0r60t4xb7o9rzMQrD0H/wBc10Ft8OrjU9Cg1DTb2NpnLBoJgVxg44bp6UbxuV7RRlZnGSuMVpeH4FluxIWjG1sYZgM/Ss64srmC8ntXjJlgcpIFO7BHFdT4H0O/1jUEtreErlvmkcYVBjqT1qZWSNqUrz5md7o93aajocVu9kpcb1YEcn5iPT0rxvVrUWWqXdqBgRTOg+gPFe66Lo0unQXNlc7POhupehIJBbg/Q14n4jbzPEept/08yf8AoRqoNX0OGd2231MXvXT+B0D+J7EsMqr5IIyCMGuaI+aux+HUEk3ii0ES7trbn9lAOTWktiFue4xYhso1B4OT/WsvV4Y5LOZ1GyUYO9TgmqFx4stYpLg3j+XFHM8aPjggMQP5VpiWOZVkGHikAIPYg1g4s6qUuSSZ5rcxztrFmm8ndNj5m47810d7aW7oQUXpziqWq+Dr2/uoHCxyQJJuJ8ztnuD7eldNqNnbAYFvGOf7tJO7PXhWi+hzlhpME1yAwCxjsF5PtXreh6Rpsmjvai0ha3JBKkZBPqT36153aafaS3CLiNZi2FjchQ/sCeM+xxXo1vqLxeHnaMESKDGAR90jtitb2RxYyopRsjirjRRFf3K2rFdkpCDHQZ447ivMdSd7nXr2eXj94wUemDj+gr2VtRkUD7VCNg75yPy7V4jI0ssruFBLkkn61i2zhhboVZpGlnj6/eAHsKfcp5q+WG68E/j/APrqQh/tcQeMABScD8KhvpCEZY3KEMOR9DQt0PYVFEYC5HLGoJ3TKqzhRyxP6VUWaRpRuOcZpZSHlXeoOEB6/WrtqRchupIpAVBB9T6n1r1L4KDNprJO778IJDEEcPzjvXlrmHOAi59MZrvvhp4q0rw8NTttWuJIUm8t4ljjLFyM5AwOuCMcinL4Seuhf+J6CfxBYwxSedOYdpAHq5wD+tPntE07w9YkWcKuCqsZInwDtYljkYz+fWnatKdT16bVxZyRQqnlBZ3XhdoOTz1OcfQ+tZur+KZdasHgaUvCAQpCBdxGMf0496ILS5rVn7qh2MyaL7KrTQltw3KDn0yCx57nt7U2LVUm06SC5tl+1Z2icnAAGOx7+4PerExvY72L7LtuFhYSRxgkqM8HaOoBIz+GauabrmNQkmvHEVsI5FaKQkkOUIB6Hvg81RiULKxs4NNuJInMkkrBVEXyjgHBO4kYDEE5/uj1q4mmtc3LX8hurspGsbSpJtaRsnITIOSeo6nAPcYrPnFtLK8lhPPFCXVA7EEvnHygjAyeTznjHoakHh3WBAqi4jkV/uxSSNgAbjls7VGMsfmBxuxV2FcivfsT3E8UFpPO/k4KxBm3t94MTnGOUz8o+g6ViyQaksMU8dsLdJgdpDAZAODnJrTtI9UhLW8UUU645VN2wdBk/wAJGPT86fJa3Mlm5u4jHHaKFK7PLDDHoeSeh796YjnEt7i4m8pkjL/dMrtkD1xzitNILHRyWnIu7rb8gH3FJzg9e3y8cdaZJeXuqyCxsokVGwBsQA4HH3gOB64qKPQL+S8jtA6NMxAVEyST+A/Wm0C10C006TUrh5FkUSsM7MHLcgY46nn8aunSNW0bVkiis2eSNtyyqhYOD3HHHeuz8NeGJNNiSW+2m6Rm8tUYYQHHcDk9eea1L4XLyMqdCMEkj+tTJX3OzD4aUnduxyPiC3W70qVHX94g3ofQiuB+8oLE/nXqk1n5cTRzNvZ+FVCOM+pNeVbSoYehrGhFxTTLx1PlaYo2D1/E0Fh2AApnOelIcnvXQcB9i+DP+RF8Pf8AYMtv/RS1uVh+C/8AkRPD3/YMtv8A0UtbbEKpJ6AZNQMyNUmsVe1srkxM8z/KrgbuhGR75IrLTUYrad9E0S1ikdIRJuZ/l3lgDuI6kDk8+1GnaPJqN/8A2xqyljGD9nQjoD3x/IUzT7S0ttLifTvOtp79mgjlYZaIDewAzwOjfic1taKViNTw/VNMEPiO/mn2i1S8kUyKQOjE8LnpWN4h1afVHy/yxR4CIDwBnr9a0/Gd5K3jXVLWRnEcM7JGrDBxnr+PWueuVLQsAMnFTvqMzgxUgg4I6VuaXqi+cGkJSRFO0q2Mt2NYBzSoMuPUUpR5kaQm4O6PXfEHiJ7fwfpGlRXMVxNcq8l0Hk3MEHAPB9Tn/gNeaQSfY7uTYyttkIyV4PBq01vKllZ3VwxbzHeOLcOqrjj6ZJ/Ws+6by9SmxwM/lkVMIcqsFSfPK5sPPIbeO4ZlkKbceYd3APTn2/QV2unajpsGhwJPo6SThCWkYgbuTg8D0xXH2qre6SRLNGrKnDuzFuF+Ve/HH51s2hR7G3EClVMSkgjgt36k98+3sKbVzM24tWUMrrpdomOQDAzfzNWR4mkjQqthYrnv9mNY8Y2IFJye59aiunmEY8rB5+Y/3R61NkTc1rTxJeR3EuLa0BJ3bvJx+Fbuo+I5F023hms7KXf87K8XT9feuRsoXuJ440ZP3rAbtp/xq3rUjC9ZBJHtRQoyCO3/ANemopILsqz3UF5Oky2cMCqCf3TEbs9OCT71FLsYfLwPrUNssiq4cYQHCDrgVJJtCE7QcD0oA5u9ttQinMttksTyo67ajiu9RiyGs/mHqjc/lmt+B96iXyiSyjpjA/WpGwRyrj6rmpcEzso42rSVovQxLV7u7nHnwBEUHAUED9TWuIQq9OnvTbbCEwjOFAOTx1qfJHQtmqWisjnq1JVZc0tyKAquZD1IGQO1W57g35jRYmLLGEAQFifyqO01G6T9958qAjAUknvWrb+LtTs+Uuoxj1iT/Cpu+hNkYq208MjQPFPG0ajIZCvB74IpJF2Idzce4FdbZfEW9TCz21vM3RnVipYfXmt2DxvpN0oW7jMLf9NIt6/mP8KzcpLoUkjyyNoynzSpycjntUU9nDKAQqMc8kelew21zol7cGJDp9xDs+RSEODnpg81ck8P6CUMk2l2YQDcT5YUAd+RipdTyKUTxiGIKoEWCvTnIxSSgRnftXd09c+1etWHh3w9NEd2kwJM3zPEZWUg+wB6cdjTrvwDo12UMds9uO4SUtn/AL6JxSdVFQgm9XY81sJXkSSJWkj3KSu1ipz+FUbHR11XVobXaq78ku2SAAMmvVbXwLpCX3lmO6QqoIkWU854IPWuL8eeGD4c1HzbMzNayDcjc/Ke43DjOc1SkmtCWrM67w3pVnpm60tpLq7nkIzJI+8xj1Gfuiu6fRrY2YVYl80Lw3fP1rn/AANqnhq50uO2029R7vYPNEjnzZD6kHr/ACFdbcTNHC5jAaTadinOM9s1rzIR51q/iG+sNQntP7IeeGLCbthw2AM9sda5688dXtvbXSWGkTGcD5PMUkRN9Ocj8q1biy8XXmoXLxTGKTfvMQmBUA9NpPUVz2tavrWjsy6heW8VzwoKPGZPXBCnOOnJHesZW3RpSXNJRZymtXt3f3RmvJfNnKqGcKBk4HYVbhE1h4YvHj2negV2B5UMwxgjg9CKz4yb27ET20sjsSdyPj3JPynA6nNamrR2Gn2b6fZENHKqyPOJBIHIHABA4wc1xRd5q/c+nqpKi4x3scBdZ3mqx6VbuhhuwqCOF5XVVRzn+6M17Z8exIYWmcBQcdyB0q7YyNaxPfi1WRI22DeMqCen410fhXSIbrVYLdo3MZdROxxwpYA8ZPrWb4jsp9J1fUNAMRt4orpmCZ3YT+HnvwR+dRXjZJGlCS5m+xkxyM8TzOxaSZuWP90f/X/lTrXm9XFLtc4WOIqoGAMdBVu0twu+ZgDtHuK53oi1du5chlBklfqM7Rx2FLIBMch8e1NtUlWHGFUnpkEg0rrcKeYQfday6miPZ9DVh4f00cf8esX/AKAKKXQ9/wDwj+m5XB+yxf8AoAorZGZ8+z3MgkZFbG39agMs5GRNjPbdirNzaTT48mNmkBwAF5qW18M63cE506Ug93wv861UopamfKxttP8AaBsG7eBzk1eW0kiwzTQJg5B81Tj8Bk0tj4L1j7SUlSOM4z87cfpmujg8H2kChtQ1ILjqI9q4/E/4VnKUV1LUGYV5Z2S2ouY73z5t3zxRxkAD13H/AAqjC99DFNLbAlCuMeWW2j1zjg12Edv4Ps5wsri54yd0jk5/4DwRW0dQ8JW0JbTNOISQYdY4Oh+rGoVRrVIr2d3Zs4bSEa20ySaXcZpm5LHnA4/xp8UYmdnkYJEg3yOf4RWhdLPqV+Y4lLOx4AqjIxuzJpNn5YKShbqeQbkOAeB9MHt2rFy3kzpqzVKCMDUtXbVtbjnjgeK3h2pDEo3bEH06nv8AjXonh7xfbaT4eVGDzXfnOIbMfK2CB8zHoBnHesK3+HjPdBI9Ys7ckHEV4WRy2QMYXIA5HU96d4p8IajYarZadbzpJJLarIQj4UsOG2nAyMg1tCvTmkkcClzO5jeXPZa9LNe4865ch8NnknOc9/8A69dR4Z1KXTNdhZCQrPhgKTw94NWzJutTCTXAOYwrkhff3NRLELTWFyMhJBx6jNTWSO3DttNM9hvLMajLFfRyeUZYlLt1B7dPwr5vjgGqeI2hDZ+0XBGfqa+nLczt4ctorNf3oAJ4HCnPrVDR/ANjZ+ffX1hbfa/9ZHIijIPXJ96qkmlcxqbtHy3IhRyp6glTXr3wn0OW10+fWJyALobIFxyFBO4n6kAfh71w+qeHZpfH1zotsAC92yqc8BSc5z7LzXudlbQadpcdnbKRBBEEUd9oGKtyujOK1PPvEun3cepRTuzLGmSZYo/MAc/3h1IwSM81esdbI1uPSVUCGKI7zwF3ccDH1qDRtevptTEc4jbT5zIQGXJCrgbvpn+Rq5q2irfKNQspS1vtlOyAqCxYjILdvmXr6elaWXwyNrvVxOi0/ULa6jnEEyybDtbB6Gs/UZMNyeDVLwvZR6bpz26jEqkNL9SOv55/SnalLlQ47da57Lm0O6irR1HabZvqF6saSCMn7u+PfG/sc8D6V2VzYDylsRN532ddjM/Zuo574BAz14rmvBE01vrbSLGzxvGwIC5yRyK7gL9quGZ9qTIOQVYOAfc4OPzpTl0ObEtt26HK6hDfWelTtlJWjjYh1BJOAeuf8a8dWRNxzIVAHc4r6JuYWWOSObfNbPGUYFdxGeDyOcYrwzxJYW1hr91HZkw20b+WkZ+bnA7nnnmpvfcxgYxuGknk8tTwoAJ79ahmVjE5cYwQ3+fzoeeJWYTQkEH76U6OWylXY955YbAG4Zwc8E+1UhsqJEof5QBkfWo3RTNyC+0YwBmtLVrSPTrqFBOH8yJZAcYyrDORjIx6c9KzDLGpbZuJPPNWiAZmX7kW38hUUclpbw3E8pdrxv8AUqp4X3P9BUttDNeXEVtBbGSWRgqgY5Jr0Lw58L7+01ZLnV4NOktMMsluz72bII4wuAQcc5oduoJ8upwNxqN1dafbQs74clpCScFyxGfy28e1dNaWos4I7pFJiSFceYOCSf4fU8/pXT6x4a0nTYZrG2hMTRjdExclhuxkZ7jPauTt5bq3hNpNtMMTllV8fQ4NEJp6IdSDjZvqaWmxwXOoG8uSERgYkgEZZlG3AIPbH9KvTx2y3hiijSWJlAIuJyQhGFAAUcAD9c1U0WCW78O3LCLlGOZVlIZeGcnbnkA46560+SwjGmNcve5jUBcPBlQ2ASd38IycDIH1o6mZnw6TbatcvcTJ9nMbbf3bhDwTlgDnIHA4HJOOKj1KCbTkUSak2xycxuG35Prknnnt79K3gyaJohdXh2odrKrBmUbj6gbiCx4JIrh4tbvEdW3Ro4QMrhAGHbGcfpWsWS0XTda8tv5fn/YYbptxMqAO+DjJ/iA6+x5rKFvtWcy3ccxfdl3GSWHOR/nvWlcgXMUWp3Mzb7lin3gS2MDkY96j1izuVucGN42nUksVAyM5xncRjAH5UJodh3hzT31G6RXvZYIixjMqKCcAZxyRnOQMV6nZQabpNulvp9qsO1dskrfNJMfVmP8AIcc15no1hctGtwNo8riLgZ4PXnoM9wD1r0COaO7hSWGRXB67TnnvVRZ14SMJPXctyXioDgc/WqClru5EjgmMNgD+8alNrJI2MbQe5NFzIlrDsi42jAzQ9dD1FaKMvxDeQafDLcmNWZBlSOua8hEpJJ6EnP0rvPEEkk8DJKQqAbj9O1eeqAetDVjy8ZJuSRNvJ70maUQkjhqd5LCg4z7D8F/8iJ4e/wCwZbf+ilradgqMzHCgEk+1YvgvjwJ4e/7Blt/6KWttwCjBuhHNQMwLLVE1e/MagvbRIsiMOVZsjr6EHoPxq3LeJBqUFl5bNlHuGkxkIBx27kk/rWLea95ch0jRLOQup2GRduxT3A5yT6nGK17S1On6c0ckokupATI5YnJ6deuORWko21JTufPXxVtZLXx7NcsU23cayptcMcAbOcdOVrCsFiuLu3SY/umkVX+hPNaPxOs7yx8e6il3LJNuZXhkYdYyoKgfQHH1BrAs5jtBHBU5BBo6DOkvPCAttWlEylrGNDIrBjzk4Ck+vTPsM1ySW0v2l0SIg843DjAr1C3uZ9Y0hJLjcG3YO5t2eBTJfD9rMY9/lzNtz0Py+2aUE2EmkcLdNI7WMRiICDBKNkM5J6DHBwB+VUdZjKai7MQSwDcf1r0vUNI0qDw5fzXjQReXGTGD97zCPlKj1zXlUkzvId0hcdMn07U1vYDW02bKGDJyzKVGeMc5Neg+DvDsOpWLtMRHGvBYBck7mHPvwKz/AAZqPhkaMltqOnW6XsR3NcGMMZVPbnnPTP0rS1e+jmn/ANDuX8kjhAu0D8BWcm27INDZm8FW68x39sP+uoA/kazJfC0pmkiS9smC4+45zyKwXkZF3PIMerCo7cu9w0jDC4wOMZpJS7k3R2Gm+HNQhnMv2cuiA/NGCRkisHUdP1B5XlaxulG8sT5LYI/KtLzpbPQFKO6PO/8AC2OP8ismLW9SjmcJeSbcY2vIcEfSqaklYSsO+w3QjVmtrhcjOCrcVVnBh+8ZAfQn/GtoeLdVkjCpPENvBKj/ABFZOo3098xmupNzgZByB0/ChX6g7EMCbN5ZhljnrTpgTE4Rvmxxg02Fy8KM3UjPNJO4SNmCgkDNMCOAkodvBBwdy85p5MncJ+BIqKF9iHcrFick7cU8zLjkMPqppDEgZi5C8IAMFSSAatS27xxJIcFXBIIPpVSGRciIHoM5BrVvEB0m2kDN3XGenXP9KLAY0Yy5kK5fJH4Zp5Zsfcb8DUSsDc/e2+WcMD3yP/1VZLJjhh+dSMp4KyhSAUYngjkd60LfUr6yANteXERHTZMwH5ZqhIuJy+75SB2zg81Jsk/vr/3zSaQy+PFOs/a9x1GYNGCAeMkHn09c1fj8a62nTUyR6MiH+lc7KHUFgQGxwVzmuwtfAl/eWMN1FeWxWWMOFfcDz26VElFblJsZb/EXVLZiZDayhjlgBgkn2Brox8RFntA01m+5Th1SUH6cFelche+FdfsYmcW5dBwwhlU5H0zTYodaikXzdNu3jIwcxbxg1No9B6m7/wAJT4bfUYp20hVlB3bvskRz68gjnn9K2NR+K+hacqJDb3NwdmSsShQnoDk/yzXnN/Z3hQx3Gmbe4JtlUj8QBXPTabHduckwuhwRjPHrQoRvqFzstU+Luqy3LvpdssC7TjzAJCoxzjgeleea14l1HXZRLqV29y4ztLADGfQACrv9i26xuZJ5Sdp2lIh/8UKhttA0+aMNJrDwE/37MkfmH/pWq5VsLUveGfFk1lfbpmPlt9+NGZAx/vcEYP41p+K9cs9Q1tp4IwqPEiu2SwJ6DPORxxXKXenW9jd7Ib1LxMZ8xI2AJ/Gt/SPDWpXjTQR3EDpJAZlUnCzKPrgAjp7H061HsYN3OmOMqpWbOYutrNkVXQqrAsAcewP8xTpmO9lbqDjmo+1diOFnpPgi8t5oyoUqycnJ6EHPAHFbnxW0OMyQ61bpbKku2Oe4LAO7fw56DGB161xHg7dHeQpnBlcD9RXU/EjUTF4Si06cKLg3CkY6MFByw7DqOKnEO7iKirORwksYykaMSSOtTTQSiFI1+RcjJPTFZWj7fO2qzE7SxUjAFaz6k8HLKCvscc1ySvex1xta5eXIQAbCMfSoZZnjwPL6+hzUNve21xk5CyY/3Sf8acQ4Y7XDA/wuMH86yt3KPZtEkzoGnHnm1i/9BFFJojn+wNO+U/8AHrF/6CKK3RkeQTa5qMnW449Ao/wqM6vqEqlTf3H0Dkfyqsdo9BUDMVJIyR9KvlRPMyeWaaQEtPK5/wBpyaEiLxhufyqEkEZ/nQt8ttAQU3Nu4UNjis6jcV7qN8PGE5NVHYeUHqav6QZy0iK7iIDJXPBPYVHp+m3GquXL21onBzc3AjH4Z5P5V2fhDQYl1uO282G6Qnc0kRJQ/ietKcrRCnBOp5IbeW50Dwc16m37bdP5S5XlAc5P5D9a89EWtXEu+zS4Cqcr5BGAffbgfnXqXjvVLF/ES6ZLbXD21ngFLfC75CAck4PQHH51Uj0e2vYPO0nwIfMA+drtnb8cHaKVP3VqRXfPLyOP8P2GzW0u/EdzMkCvua2ik3STdcDCn5R/jxXoWo+MtQuoYbfSvCu2ygBWPzVYjHucf1qjDoviu2Z/s1tYaVCeT9mjX+gJzWnF4R1i+CPf+JbmSJh92EnB/En+lE5p6GcY2OYu7rxW7b/smn2KHn52RR/48xNUQLmS6i+0zQTTkjLwfdb6V3q+DNCtLqGExJLPJkA3Nwcsf93uPoK39K+HulafGZ74JJIp3GUkoq/QZwAKzk3LQ6aMlG7Z03h+ELpdvu4YwrnHBH+cVeubqKOJkA3kggjrXDW+uHVNYuLW0Ev9nWkRRZlcqskmeuR1HUYq21+7xhSpQj5SZOOatzcVYxlrJs8e8W6pJ4Z+Iz6iLVXMtsoK/dIB+Uke/wAv867bR9etNYs/MtpQ8bJl+eVJ6g+h4rzr4tXLTeLURgmUtUHyj1LH+tYPg6e6i8Q28VtO8KzuEl2nhl75rWKvG5N9T1GTQ7e00u+/s0lbmWIomW+7n09Pwx1qCPVbnR9PgsYI44LkRtNJHK3EcajjnB68c46n2q3JbXNrNG/mmaMtxIh4H1ovNJtdWmSeWQrIEEcgDEBwDkA4PIqozT3KTfQv29x9ohhuBH5bzKJHRR1OKy55vs14A6rIisG2MOCM5wa0mxb3iqhAQREqRx04/Osy7cPcq8jeaP4gT1H1rJbnqws4Kx1+kC1to7PyseRMzyL3IXgYP0Jx+Fb9wtoHjl+0pFKhypwPyx/+quYFpb2Vlp81sZGhuidkbEHYSOV6fz9KmGnXLfNDO0TZz97cPoQe341i23N3OXFRVotdTc+1hXBfMqd2UkY98dK4D4m6XZG2tdRgjAmllJdxn5gF4H6V1lt5jhkkxvUlWUZ598HnFYXjqwZ/DRmRZFSFgdp+6Bgjp1HWmnqcsdzxmcB2ySB+FUJY+TgGtMwk5dyAB3o04K+s2Q+XZ56DkZz8w7V0LYTOt+JOnyW0Xh0yQhAunJBuHfYB+vNcKF5r2T4m2jTW1g8yRsFkfDBcE5A4P5V5dc2KodyHb7HpURloNR0uXvBsBfxVYEAHbKHOVzwOTxXswvY/m8i42Mp5CEjH4H/CvOfhnBC2sXJaMyTLASir1AyASPzH512PicWtjYrNExF5KdsJXhl9c+wz+dTNpO7CFOVSahHdmb4lu4r6ZhKwdwvlHYMZyOx/vDNclcW01xaCGZHkjtkaRGR9hz/tLg56H9a0BaXf9nNdYl+zCUDfuP8ArOTn69811F9Yxa/4b+1WUoN75LBxnknady4Huf8AOainNN6HdjsJOgopu6/rQ8t82cXH2eymkYSiMhC3BYgYHp14rVTxNNBbHS9b01LmSKQkiYlZAc88j3FZ92JotbdogIZI4Vkw6EAkBeCAOufbtUE2sy3FwG1GJbpQ5LSMu5m4x8p4wO/1NdNrnmmnrmtx3GjyW62bWxDHlhkuFVgMtgZOX/SquheG0uJC+ryi1t0Ub4nfbK4IBBA644HP1qDULpNR8PIomL3EeVcOctjORj26V3HhnxJNf6Rb3Crb/aFXynL7VII7Z/X8ayqzlGOhvh4RlL3jX0UWEcCw2GnGG1ijys8inLk+hIyc9fSo/EN2tzYSpJsfah2o3Qmo9R1a4kTEki8DLeW4INcjfajJK/32A9zXHFtu53yjG1irKyT2yQuyQRKcs+75VU+g5JrR0a0sEuXltry6YRp820EK2e+O+K4y+zBMRGSEOGHHANT2OtXdpMstsWIxiVWxyPb09q9JO60PNptQqXZ6QlztUiJmdj/E3WsvU78R5R359M1nx6qZrYzR32S45VgN61zGr3bs7BZGZ36ktVQlqelVqxUbora5q326YRQkiFOp/vms1EBHNN2EdRUicVV7nlTk5O7JFRl6HNP3c/MMUiNxTgdwPTFIg+u/Bv8AyI+gf9g23/8ARa1rzp5lvIm7buUjPpxWR4N48D+Hx/1Dbf8A9FrWpehWsLhWOFMTAn0GDUjOU0+8stIzZ6dLDemCJVkl+0iR1BzwVUYHIJxkZrZsbcXLJfzG4imCBXVmwpPXp9TXnWha74J8JaOtlHfNdGZS8qxjzGP1KgAdu9dDoutat4lP2q0jaz0gEgNOuXYY68jB6YrdxvqSjnvixosGt+FH1+KBzdQXAETDOWhxg8fUbq8LtGKy4zwa+uUgttSt1jTD2kBCIp+6xUjOfyx7596+SphFHqc6xNmJZWCn1XPH6YqF2GesaHEG8PWOOSyE/qa6SHTAlrAiqS8swXj6c/zrmfBszXHh63ROXido8fjkfzr1LSNF+xQC+vm3PEpdUzwnf86pS5UJq5418RLa0uvFdxpNiQuAsce5uDIBkjP1zXJweBNellAe2SFM8ySSrtA9eDUmtatLLrUupRjEpuDMuee+auP8QdQfTpIfs8KzNx5i5wB9KmFupWljBkeGG6K2xbyVYhGJ5OO/409Z5BKJWkJfPBzWchkZs9PStSwsXMqyODgEHBqrmbRuSypPCm51yACwz6Vchi8woqlgWxjmstXaYurMFjztGBya2tJEDXStJIqqo3cnAz2/WpS1JbNHXZwkUFnHK/lRLuOSD9OfpWEmZJllJYqF4zgGrGsyJJeTxpIvOFzn29qowpFIgbbjnHWh7gi/u4FVZci6EhYhQuBxnk0eRD2Xn6moGiDSgRqAqONxLH69KQy4RI3WQEf7tMkLqvLpj/aX/wCvUgYY4NR3CCWIjJBBB474IoAZbB1RvMwfmOMcDFPMo/hPT0qNAHTKyygdOo/wo8s/89GP1xSsO4kEhYbidz9CSfepzM+0KQcDpzVRQWuVdTuCgqx/KrPakMgkPlM0q8E43AgEEVKQp/hXH0qtcAeYjsAV55PQVMS2OAp/GkCI5ggUBlGGOCcf4VOHAUAkn3IpTa3jQ+YbKUxf3wp2/nUUEhYyIxGVIxzzjFIYspDJlJArg5Bz0IrQ07xHqlkTHbahOAoHyMQ649gc1TJNU/NYO7kZYfLwvFJpMpM7eHxlriKkkkKyRH+LyiM/iOKnsfHsLXjyyWkiRldjBSD8w+uP5VxNh4rtba3httRlvkltmb5racosik8Kw78HHPaqKSg5kRUcHkoRz0pSpRsHMz2mLx3pM9uHYXMbL8rfuwfx4Pp/Ks5PFegLdXDXPlskh3CR7VmJHofl4xXnVskUhU+WpVgOCKhvLdYVlXDYH+0elQ4IakekX114P1OBl8qxDdVKo8BJ7fMF/nXkWs2s9q7BUVU3HAilDj8CK2rUx+UgkmzgYyuCT/KnTQxOpUS59NykEfzoiuUL3MzRJNJESNe2N3JKCQwXBRgfYjjj9a27axubu2xbW88VrCSY3kbLopG0jOBkY+vTtVOF5o2XF28LngMGwM/XFa5v/ENnZS3EV4lxHEhYgskh4H1zV8z6CseYXqeVezx9dsjD9aZENzfjS3U7XN1JO5y8jF2PuTk0+zQyMQozXSjNnYeExBHfR3FzMsMEQ3u7HAAH9aqeMtct/FV7BFpYmaK2jY7p9qbu5I59vqazdQlMGlrDGeXcbiO+Af8AEViBXADdN3elW1aCnsy/ov8Ax8SNngRn+Yq3Phsg9DS6TbJGksgk3EgKy7cYNJKMEiuZ/EdMfhKUMO2629QQeatkyRDCt8voelPsQrajArjKkkEfhW7cabA4xs2MehU0m9dSkro9P0F2/wCEd0z/AK9Iv/QBRU+iWrJoOnLkcWsQ/wDHRRV6GdjxSN8plsA0kgV+M/lTCSjqAuR0xUtWZlcD94F25z7VcbSL7yTM1hP5QGS5iOAPXNVyvzhl4NXbfUtRwAl7dKVOABK3+NSxoyZAYg3Ue2K0dJ8f6pol0s9lHbnaoUJImV/nWk2l67ruzzLe8uQPuySKcD/gRq5b/DG/jjEtwtqvI3BGZ2A9cAY4+tS5Rt7xS5lsdJY+O7E6PDLcXqNfkmWaOOMkFmJJHT+tSR/FSO3uFEWnSyA8YeTaGH4A1Y0z4c6TbAPcSvc5GcDCL+nP61sx+HtJsJUltbS3hkHBY8kj6nOPrWF4p3RdjLvPEPiG9UXejaEnkP1dlLBW+pwK57U28bfYnmkmMG08Q2ZG47j6LXosWq2luz29zPF5ZGcPL8rDvjPANVLzXtEs4xJFf223+7GwZl/Ki/VIXqeSWmieLL11lj0udiTkTySAHr1yxzXoFh4c164hibXdWkugrZ+xiRmQj3Oefpiq58a6fbl1NwxjXkNFFy31z3psnxC0sodkN5PxxuIAb2PP9Kpzm9LAkjqbvWdJ0ZEhvb+CzAHyoRswPYelcB4n+K1rBIbbQ4Euhgh57gNtz22rxn1ya5XxbqEGs3DXr6ZdQtwiNE/yhQOAeK41lBJKgj2J5q4U1uyZNkt1d3GoyM9xLvlLF2eRuWJwO/0rpPC+jz2Woi61JJ7KKNQ6SYKmRj9wK3TkkcjPGabo2iWbW8d01pfahMwP+j+WYoVP+3LnJ+gx9a37XQn1FrNL9bPTrW2k37LQvIxXPKjcxVeO9VOStZMizPRREltc5SMmNh8+3+9nqRXP63Lo2mPJdNrC20g/5YIN5OfReCBXL+M/Fc96TDpL3MEPmMX52sw7A454rgpmvJ33yiV36bmyTUwh1uXzM9S0jxVY6nN9mExE75Co0ZG7gnr07VqmJwm5wpPUgxHH515n4NsbmTxFbzAYEIaQgjkjBGB+denK8ghJLAjI+Vs4x6daUtJHpYVt09TporV9T8NWTr5YFnNuKRjA2lSvoOckHqam0+5kgJgu2bIbbG7gDePqOCfyqXwpqUN3bXNmLWODERJZCdpI+pJp8ckcykLJGy9DjDVNRJO6Oas3fleyL+I7hQWiQ4+63WsTxTbzw+GL+OF2kidclWUtsA5OCen61oxxC2UyWahZNwJAOFI78cD+vvRqN7FcaTeoqBv3DgrJgc7TwR1rPqYrc+dJtrsfMbCg9O1XvDVnLqXifTra3VctOpG7phTuOfwFVr9iZSuTgHgccV0Pw1mih8YwSTMTtjkwc9DtP/166PsiZ6P42f7f4YchP31vKrSIhOVHIJ5A9RXktzvK4y/Hcrn9a941Gxj1a1kjeHBeMosjdVyOorw68SSOSS3ZhlGwcnAzWUC1sdP8Mr2003Ub6a6kSMNAB5j4GADk/wBKuSSXHivxGojUJ5rbUAGRGgJ+Y/hkn61xunwnkt0PBHUGvVtIs5/CuirqJht5pnZJLoO+1oLfByR7j+mKia9pPlWx6eHisJReIl8T2/zOhn8OWreGW0aIkLt+Vj135zk/jXC+EZlivbnT7mVoWO5kGf4xwy/iB/47W3d+JL+GO18USvNb6MuYpNO2AyuGyEkOcYPIOM9Mdc1z/iiG3+1Q61pcwNvdsTwMGOUfeBHY88g+9VUjy2kjLCz9vGdGe71XqbfibwnZa2Vu0kMOoiEIs4xhxkYDDvj19q851Twzr2jyCT7F58UcqyK8Y9OMfkB616xpsv8Aa+jxTK4V5IcAj+Fh/wDXrSjykUaXKYYqMtjKmqUmjhcEfPj/AGO5P7/zLCZI1RcRHk5O7dj1zVnS4rzS2uX05VunKgyJ5TbXXPJwwGfUfU17RfeGdFvm3zafFu7Mo6/lVOPwho1qpMNrGpIxuSR1P6VTkmtUSotO6PKrnXvtWYzYQW5674QRurLnuWOdkTsffvXqkfhHTIWn8y0hl3ElHy24ZrDuPD8tq7NFbiRAcZVMEVKUU9EaudRrVnEaVoGoa5qSRMmzdkAsQo+gyRzXsfhj4W6LpivcajZrdytjYs6528c8Djr7VzGmS21vchLuzj2McNI6FmT3APpXoWhalePeta3U4YxttLcDjPX6YrVSOeSPEviZp1ppfjq9gsIVt4tsbLHGu1UyikgD0z/OuNZiWJZix9TXW/EPWrfXfG2o3lqR9nDCKM/3ggC5H1xmuVwrda0FfSwzil98ZFNKEdGB+tMLletMQ4rmnYB7mkQgr1pxwKBH174N/wCRG8P/APYNtv8A0Utad9zp9yCM/um/kazPBv8AyI3h/wD7Btt/6KWta6GbOYesbfyqRnzb4b1DSdCuhMdOlvL1wAIngDBTnPAfoffrXp+jN4q16OQ3iQ6TaSNu8xyXlCj+EDIAGcGvI9ck1DQriOa2mbyi2QDyFPpWTca9qeqsPtl5K6AbRGDtQD/dHFdK1IPZvFvjiz0yzGhaFOssuCs9yjZ2+vzd2Pc9s14JeRrBqUyIcqHOPpXdeDvC934l1BIYkeO1U/v7jb8qD0z/AHj2H41H8XfDttoPim3ks49kF3bq20DADL8p/ofxpTcI2itxpN6m38LmWSGSPuJ1J/Ef/WNev+K7w2Hg/UZRgMYGjX6t8v8AWvE/hG5l157Qcl1V8f7p5/nXuutxxnSdkrgLlQQe/NZtXaRcFzOx8xXOnecOW2gdxzVeHSCRuYMR/sivcpvD+lXYk8zTInCjGYOGx6kA1lW/g3QXaRftM9uS3yxlwdo9ORSkpR6Gk6E4nmUVlHFgLCfrirIQ4xtcD6V6gfhtbFcx6jKP96MH+RqhN8OZGvfKTUsxKgZyIuQT0HWo9rE5+SR55aod0iDIjQ4Ukda6WzA07R3uj/rJuF47dB/U111n8NLVXVZLu4K9wkYX+ZNaOqeBdOnhihiubxVj7BQ2O3oKaqxWonBs8cmnZrgpu5xlmNLFLFEgUMMD2rr9X+Hd/ZyxS2MwuBLIIyrrsxweefpUL+BdfT7tmrY/uyrR7SL6hyNHMfaolOfNUH61FFKrzlQyybyWJzkitTU9Mv8ASoXa7tJotoJyyHH59KzY5IwRM8ihioHpjvVJ3ET+WnXYuf8AdFQzske0bFJY4HapftEOP9an51BNtk2sroSvIB5zQIfCvlpt45JPB9ae2cVHFtliVjGoz2xmnNEhHKLj3WgZSRTBKUmkf53Owg4HPatS0sY5i5knmCqOMN3z/wDrqhFsuJuY1XyX6mtmwVpnkRepXPA/z60JAzJmQRpzM+DwOhyfyptqJFt1WUEMCevp2p91C0se1GwysCPwpiBWYqruCvUFuRUtDRZjuJ7c7oZpIyOhRyMflV2w8T6nbHBlimOcstxEr7vzGazPKP8Az0b+dRSDDKAxLAg4xSsUmdlD4zTj7V4d0uY9zGgTP6GtM+K/DlzCxOnGxuAvDRRKRntnHUfUVwQwR1xUU4ygI5IOcetQ4JlXPVodc8K3kCOzWqOwyRJb4/UjFTY0i5jb7EbCSTHygbTz+FeSiSTHyhCPY0nmTZzsXjphv/rVDpeY+Y9PtdO0s25dLGM7mLEmIfe74/Gn6noOlXUcc4tcEDD7EIHfAry9L+9tXWSKaWLB+bbKcY+ldLp3ibUPIkgaVJCRxvHJ/L8PypKDQXRNP4YtLdSYjI6A/cK8qPY4p48HW8ozHKcHkHYD/hWdP4wuoYmH2SLf0OSeB34ri9Z1e9ur1pnd/L4EaK5AQY7UKMrj0O31PwfLb2rSpIpUYyWXbtHrxmuN1m+Fv5lpDcQz/LhpIskDn196yX1W7mXy2nmeMdVd2I/KnWs8ccmJIwUYEE46VpFWeonsZZU5rTt1WO3AQ5bGWYevpStpLSyr9kkSRWOBvcKB+JOK1dH8Ja/cXsUcdoCkh5zMmMfgea6oySZi9iVtA1W4sraWHS7i4t2TfviwTkk9hk9Mdqk8N+FGvdaNtqen6tHbFScQWrM4YdiCtepwaFaWkMMc8KJcxqFdoJGTJ/AjOOnTtV4t5cBSKe5Q8YPnsenTvXHUrNydjWMdDzvxJoQ0WwgEOhXNhbFiBPdTBpJjx1AwB+AFcXMxZs4xivT/ABndtP4eH2mNlkWUEsACgPI64zzXlryAn5QcfSlF31NVtYW0B+3QsoJIcHH411N8R5gXpjmud05Glv4ggyQc4A9Oa3J0KDe5+d+SDSluXHY9b0eQf2JYYkB/0aPn/gIoqPRcf2Fp/wAo/wCPaP8A9BFFWjM8ll0CGKUfa9YsISOyM0px/wABFWrOz8Lxyst5rFxKBjHk25XP4kGsV4GjjV/lZWGcj+tU8+Xu6lc5rRxfcyTO9jm8AwHPkXk+P75bn9RVmDxn4d0lXTTtNcQ9eEVW9+ck15+gUgMOc0ONylQcVLpp7j5j0RviXagZt9Lc57ySj/Cs28+IupzqVgtbeH0O5if5iuJXCgKxK/TpWlbaLf3ChorOZwehK4H61Ps4D5mak3j7XpRse5jiz/zyjUY/PJqlJr+qzLh7+4weuHI/lRJ4W1Ixlm+zx452yTAZ/KrEGh6cMC+16GFsfcjTJz6cmi0UGrMs/PMHe7H+1lWZh9M4/nVhZdOVtv8Apc4/iBKxg/lmtu20bwzskeO9ubxoxuKk7B+PHT3rNur2ysZIrq00a2eFhtWV3d1z1I5AzTWuyAgeOFiHtLRWU/wksxH6inQpq9pExjijto+SXVEBH4n5hTG8RX05xFNHAvdbddlVpIjMvm7mkP8AFuJNFmwLsNwVf7RJrVw0jjBAUv8Ah81LPqjjDQSyPIP4mRF/lyKzLUW8TN9oMmDyNgHP+FbljdaGAC0MoYd2Af8Az+VS9BmadWvpWG9sfVd+PzyBWlF4e1bVQJHEjqwBHmS4GPpVxvEVlbjbb2fmD/b4BqknjG+t0aOG3hiGSRnJAz6VK5uiHoXbfwDeLewmQwCJiFKxvhvwyMVp6t4LXS7ZXW1hMj/ca6ucRj67Tk/kK5z/AIS/UfND3bJcRd49u0fUGntq2nXT+Y2pPFI3VbjPHtmh819S4KD3LNkr6fOk808Uso+UCKIKiDvtHH5nmttblZ45EXccKCSEIH54xXOk+aMwyQTL/ejkB/nWlpckdlFcGebYxUZjdMDrxU3u9TupSUVyo6nwy81pZ6ldxoHKW7MMEEg5wOPqc/hU6WdxlZ0Z2mUgcPjjvweD9Kl8JNazWmovDdLK5g3NHEG+X2KkYP51oxSxScwsG7ccU6j2Oas7zY6yuhKu1MGRThg/y4P86n1KKVtJu9zrkwvgKv8Asn1oSESH94I89D8uSfxP+FQ32NPsLkCWQwmB+H+YA4OAPT+VZGR87XODIx9TXS/Dhd/jK2XYHykg2nofkNc5cgGdsHiun+Gts0/jBAHZNkMjblPI4x/Wul/CS9z2cWHz71cQMOB5Qx+YPB/KvI/EVpJa+IL2F8bvNJyBjg89Pxr2WO4dJWhnaLcFBVhwWH0P9K8t8eSqPE0rKVBKJgkdfl61zxNqTSmnLYm8D2Wn3GrbrySMGEBoYnbG9s9ffHpXbeLtPj1I2drFa+bqM6yRRO7ukcaFfmZ9v3h0wDnmvHor+BXxM6qR3Tmuu03Wdc0lEmgkkktiAdrjehH9PwxRGTp/Ej069OGMfNTnZ9mWLrS4Hgi8PQQC78QeS9vM8srRpGiYKvtGQxC7Qp64HStK30i0v/D9/aJdhtRiYGW3Py7biJNrso64Yf40+y8a2NzqcFzqliYbiFWRJoWLABsZyp57D1rqrG60LUbw3dkbKS8K4Mioolx9SM1rzxmrJnC8PXw01Nx2OB8J6qEtrnTd5EgzLAf89Oa9Ct5riazhmCqVdQSp55ry/wARWv8AwjviwzW6nYjLIqdNyN1H58fjXY2WoCeKGW380xSLuVom5Geeh4qI7FYqKVS8dnr95tsURuFeInqO3+FQ3QbqdpX1K/1FOJIOd+/1OOn1H+FVJ2cE7eD/ALDYpnMQvcbBiNiPYZI/nWQjalco5TfGpdiGUBRjcecmtPfcqdxZsf7TCsmO5aWPE77QpI4bH8RppA2UL+JiQr3bTSDnHUfn/hVbV9RvrXw/c3CSJHc20QEcrZ+dMgFeCMkA8HtjHSultbbSrpS11qkdqVBPODwPU5ryrxr4pg1mUWGnwhNPtpCUlb785xjcfQdcDtmtUjJs5BgduB27VCWIOOafuwaaXHoDWxmML8c1DIc9DmnuV7CoyoI96QFtI0ZFIJzj1pTEP75qGJiq4qTcT3oA+wPBox4G8Pj/AKhtt/6KWta6IFpMScARtkn6Vk+DP+RG8P8A/YNtv/RS1o6l/wAgu7/64v8A+gmpGeF6nZLf2ByFljYEhgcg/Ssvwj4V0vUdSC3TSbVzmIPjd+Nchpl3c2yALcSpGxxtDkDFdh4Q8+11FZ1cFVLFmY8YNVVm0tDWhBPc91063stKsEtbKCO3gQZCRjA//XXjPxzvY59T0i3TBZIXkLDr8zAAf+O/rWjrfxLihlMETHtnyiG4+vTPtXnmq3c/jfxarLPHB5xEUP2h8JGo+6Ce3/16wpRk5XZdXlitDQ+GuupoXiq2upUeSMo6MqYycqcdTjrivdbDW01yRppUHkRsFVDnaCcdT0J+nrXjnhn4Z+JW1uHz7aCC3hlDNPJIrRsoOcqAfmH0r2hbeWyijhnuoMKSomRgCB2Cr0T68munniiacoxjtqPNhKJriaCXay5CRpwcY6c+9c3sgt9T8u5Z8/x7ueT645raOn602/7LdWxj3/KWuGYqvfnaDn3PrT7bw8sRMs7QNcEklt7SE/gcc1vGrFR1Z0qsktWW7eceUFRXcDowH/16YwP29DF5iM/zSA9CB0/rUkm2zVURvnlbkv6AcnH+etWoxDv3BgzkAbjXlzs5OxzTavoWrVSFdz0xWVdXRjEshbhQTn1Pb9a1J5BDZ7Q65PBOawb1IJo/KMgGSDkHuDmiWyRC7lJrtrVfteo3ErFSWC7PlXt2H865rVPiOAWjsUKY/wCWkg6/hXQ6jZzT2UkEsgTLbQ23PHY4Feeano93pUxDxq6A8SLypqqUU9yZyaGXnjG/vIJIJ71ZYpAQySRqVI/KoLXWLK7iZJtKtH2Hb5kJMZPHtxWXJLiQRjG5gTk9qfbx+SpBdWLEscV0KKMm2WLlLVjmCJkH91yG/XArPlEbSmAKgJXOSOlXSQRVKeMLKZyiuoXBB6jvVCJokWONUBBAGM1L5TMMjb/30P8AGohDEwB8tefagwRL0QD6UAV2t1t5WeVVZZHB4Ocdq09Nt4HuijKBuUgfWsaWJZpNkQZSjDc2cAd61rOb7PMknUChbgyC8gS3uJkO7CMRwxHSqltlpWlCkI4G3Lcmrt4/nySuBjeScH3rOtSVjSGQyJIBwN3BpMaL2KrTI4kVlOBj5scmnlGPSVx+VMZJAM+cR9VFIYm1yuUlBz3K0oWf++uP92ktd2ZFYg/NkEDAq4uMdulIZSBkWcBimDkYHepyDU1pcRWl8HmsYLpGGCkhIP4EV0El1okQBuvDksJI4Kzvj9cVLuM5G5yAr9VB+YZ7VNDM8bq2xvoCK6lLnwlONsmn3kQ7kSn/ABNEem+FXuIXjvZkjziRHk2/QjI47/pUuXkVY5a+DACVoZNrjqSDk49q52e43sURRs6YPOK94i8M+ENQsRBHMjMo+8t2Mn07/h0rldY+E8Do9zpOpEbeTFKu7I9mB/pRzrqCR5Ybd9m7ymC5+9t4qf7DNIoMcDbf7xBrtF+HHiCFRLYajDIjDIHzqeR6FcfrVuH4f61LERdXUUUm35SRwT9R/hSdRFJHBxaZOhJa9jt89QSTn8K67wZd3Ueu2lqmpySguAFSMKMd8nr0ouvhlrEBYyXtuzqpIjJZST6Akd66rwH4XbTCb242eYV27A2SOe/4VMp6bjSR0E1k9qry+Wt1HuJBR/nA79euPzoFiksYlhYlG5BDGtzy7YjDQx4PbaKpWCRhp/KxHAGx5BXBRu5x6HrWKYGTPpkc8LxSqzoRyoJ5rxW/txb3ciDcqhiMMORz3r6JMSZyMda8E8QYk1a6Yf8APVz+prSD1GkS6Hb2QnDyOssgOVUSbDnHoRz+FWL6NprhiCFHbNZmjzeVdBfJjZm+65B3Icdvr71p3O+UbgpB7jFVLcuOx6to0YGhaeMji2j/APQRRTNFV/7C0/r/AMe0fb/ZFFaGR5DaLHcQtBIxB6p9az5oWjLAYLCnByOmaDk9a3bMURQuvC5Cj0HJqwXiH3Ymb/fc/wBMVVmGAOvWpA3HrUjJ/tskKZihgT1xEGP5nJqX+1L+RAFu5guOBvI/lVJmbsv60xwcA5wc9qVkMss0jnMkrsT6nP8AOq8w27SAevXPSpywxyRnuBTcFztWMsT2ApWsBALi9tZ1urJikyAgZA5zRJe6zfzB9QuC6j7qjoD64rQfRNRigN01nJHGvOXG0H86hI2j5sD6HIpqWlgKh/durE7eeTVyC4dWBC/KfWozhhjGfwpm1lG8Hbj1OakZcmtm2iYEbG5wo6VUK+VICDgHrW1pWnalcorxWE0kbDOSuF+uTXRW3w+kmj827u0ij7pEPMZfr2FS5JDszi4nXzFLKWTPI9RVvUpNNmVF0+0lgx95nk3Z/Cu1i8B6VFhvPu3Zf+ejAKfqBzj8a2bObw9psCjytPt3HBJKknHcE81k5roUonk1po1/d3EcVvayOkjY3MuFz9TxXQQfDvUbnG9YEU9fm3H8hXeTeMdAKGN71GX0RGP8hWDeePobV1g02CeRVYAPJKAp/DBpOU30GkitD8OdMsIWnu5JflGWdH2YP0H+NMg8MT36NFpsbsu7AM0vbtknnvXWRR2niARy36zLJGOIUB2KfXODmtSyWG1soUmKwGEsGdiIwRk4OM9wewpJ9zeK5UVPCuivo8DvcTlothVlDYGSPryoOf0pZIEd3/0cIxyGbODn8KW5v52Zhp6Bwg2xzzAtkD+6vQfU81BDdPL8syNHPjLK3P4g9xUuVzNu5esrh4rhLaSRZfkyG6MMevrV+6eJoXjlYBXUqQe4xWJKI5UKs2D2IOCPoa4/xn4ul0S0Gm2s8bXU8bBpB8rxqehyD1PanGLbsidjzq7VknkVWBVWIB9s123wntpP7fubssCkduV246kkfl0Neb28ks0rB2BJPVzyTXofwzZ59WvLQXXkiOISfIoJc5x19s/Q1vNWjYXmexzwwXEeJlBxznoQfrXmfxDGNRt2WcOvk7RnrgE+1dsftKKxZFlGPvb8E/n0rmPFWmw+I0ia2vVS6h+VoXHIHXkdR/KueOjuaxjfY86UgSBVUE++MCvcFsLWa1hkAKMYlGV4BGB1HQ144dBlsneS7kYBDx5WDn8+1bs/jTU5LcotusCBcDblsDHFatcyViGmmHhwyeIbrU1vNrJbMFiMahG5Lfn0HX86nudLNlmeC7jAQ922Op/z6VyXh6WVILmRbl4g7jdtbGfy+tXxHc3dwWto5rqXGPmBb/8AVUujFu7Oujjq1JWTuvPUv6zf3t9CHvJWleKMhJG5J7jnvzW34I1fzYxau2Cq7147Hr+tT6P4X/tDRFa9jmt7r5leNgMHnjj6GltvDT6fdxyRSBY1PXbg49KmMeW6KxOIVflajax1tvetPJkjlOARxmoLm8JkIKoT78U2zAiix1BqozKzEGQ5z021aOQe7yFdwQj6OKw5EjV3V4wxLEhRyeTnr+NaE3yDhs/8B/xquls9zcosW4s5xhe5q0iWzF8QaNd3vhy+bT9qPHH5jozYyq8sBnvivKSQBjPTivY/GNz/AGH4NuYj8t5eOIME/Mq559+xrxp1+XjrWsTJjWVW9jUbIw6YNBYg88UxnOKskY2e9ITTxgDnFISvpSAdGFI+YkU4gdmP5VHH1qTI/uk0AfYXgz/kRfD3/YNtv/RS1p6j/wAgu7/64v8A+gmszwZ/yIvh7/sG23/opa09Q5026/64v/I1Iz49Y7Qkf90c1YF/cG0Nr5n7knJGOT+NVJDmZz2ziprVPMmVcZycYNaO3UE2tipK2Rn1NJG+1gQOQa0tUhREiij6jJPGKzUiwcnpTjqhM7rTfiRe2XlTSaVY3DRxCLf5QU4B68DqeM/QV0cfxcW9iaG40+BYpFKsnJ4715YsyIAOeKUTxDJOCfpSdKDDmZ7XY/EHTorbzRptrHCoxuUhQPbpVqy+LWl3btHFaTrjpyBn6Zrw1JgxB2Bz23DIrVs4ghM82C7dAB0/KodGA+dntA8fadLdxsEkRsbcOAQe/UGpW8bPLemPT418uNcs8gzz2xzXklvF++ExGAF4FdJZubbTJZem/n6jtSjRje5MpvY1dY8baxPcNGl5sROMRqBXMXGvalfGRPts3y5BYyfyAqCVyckdTVC2jjUEfMjnJYA96ppCV2Xkd0iWPzHIUdzSMSepJ+pquVPXe/8A31TGDj/lrJ+Y/wAKdkHKxJ1VJt7oHXaByAcc/wD16lNnEoBMSAkZ4FVnZmZUEjNlhkYB96uDnr3oJehH9mi/u/rVe4hVlaKINvPYE8fWtJHWLkxK49HBx+hqmJ1N3OywxKCcbQWx0+tJjSuTD5VAPUUh5prT7oyBHtfsQ2R+VVxJdqwOYsDvzTuHKxqRhJ5dzMhdgR78CpzGx/5bSfmP8KqzSTMg3bPvAnH1FXVO4+9APQhaNx/y2b8QKglBUx/PuO/kd8EGrrcjjPSs6LzUmn+RWy2c59qTBaltVxSSqHjZfUYpnnPjmM5+tIZmz/q2pFWYWxf7OuCpwMGpPMlHQIfxxVV2VZFkVWRiwB9DVts0gJ9OlUalCJ412Z6+ZjHv/nvXqVlJHrNpLp1/G88e0EyEYBUkgAn++PXvwe9ePTxGWNl9a2dA8arYRGG/ujHcL8vmGMkMM9Dgdf8AGsJznSlzpXXVG0IwnHlejLOv6FLod6I2O+CTJif1HofeufuDiaPdkoeMD17Vq6lqmniyhgspxJE8plYmR3KnGONxJH04rNZ4Zl2lxz6HpWkZqa5krepm4uLsy3ZXIjuFJVgp4JKdqnmuWs7pnt2nizyCoZPrWclyYplRmzu4BA5robo/adMjnwpbqw9wMH+QNVZNCILbxhrulwZtr55Y158uVQ5/A9a6Sx+IV4QrXVpDKpHJQlD/AFrippRjKxKCP7uf6mks2RYwXLYPIK84BrNwi+hV2eiP47sW4NrcL/ulT/UU2x8U6VcXk0rXAgkPDK4I3ehz6/41w7LCSNlwdp/vxkY/ImnDSVnkEqXlk5xgq7lcj/gQ61LpxC7PS11qwk5S9t8H1kAqtPCs90l3bSxu4Xay78h17cjuK4VPD1y+5IrZGZRkiORTx6jBqnLpktscyW88RHQ/MuKn2a7j5j022milleNozFKnVWbt6j1FeL6gpNzMSc4Zvx5rVu9TvCqobyUttKKGfOVPUZrJC/agywZbC5b/AGcdc04x5S4vQueFdNF7qqySg/Z4Pnkx39BV68hkjuZTbNI0LE7WWTORn0PH41JoGmT3kf2KEsltIR5zk4Mh9B6CrWvbY7xrQfLFbDyY9noO5/HNNvUpHoGjRuuh6eN8nFtGOo/uiik0bH9h6fhj/wAe0f8A6CKK1MzwwblkHUqeoJqbIxUEiyiYMo+UjDY606MxySbSCWHUNWpiK4Vh6j25qF3eL5sNsHUGtl28yxRFx8oxj0xzWXcK3Dqu4rzihqwJijkA+tDY284pqsCQGJBPbpUyxgdqQ7iQTrbjP2ZJj335/pV2PVrpButzHb5/54xhT+fX9apSqSuAajRsgLlVx270mh3LNxPNdkmeaSUnu7k/zqtkRjnaSO+eak8oE/MSfbNXbXSrm4H+jW7MPXGB+ZpbARWq28gDzyuieiJuY/TOBXQxatoFtB5cOjNM2PvzlST+ecVlweHdREhjaJUc85Zxg101t8NtTe2W4lmhKsMqqSqCw9s1DsxrQxpPFuoQqI7eNY4l4UMxOB/Kn2fjLWXRoo5ztbqiRitSHQLW0kwbYNKOCZDuP+FTBhbXyNKgRD8qMgxz6Gs3KK6F6sw7hfEN6fMQ37o/HG4Ae3YUyHwZrDsJJPL2t/C7ncv1x/jXpWlSlPvFdjDqRux+Fas+lwRlXyWX68f/AKqlzfQLHnOleDrV52ivZJRIMHaAFBH15rZvPAulT2ypEkkDjrIsmSfrmujvhFHakiLcFYMcHBAHce9ZN54t0i1XDXW9v7qDcai8mVZGQnhKWzkjaHVr541+9EZAMj2ODitiCC0hdBLbyAk/LJO2/n6knFc/deOoiGFtBIfTdhf8awLnxTqExJAiXI/u7j+tVySYHqRdQuB09qyr9pIme4iYtlcMhPXHpnpXmreIbuSJVmvJTjjaOMe2BVC71GaSJ9pYggjLGq9kTzG7r/jyCzDW9mHnuccs+AiH0wOprzW5uZrud555GeVzlmJ61Z+wNPIQksKH0kbb+vSrtnptlbSF72ZLh1GUhgOQT/tN6VvFRitCZNspWel3l6hmRdkK8tK5wo9810Hhy+j8P3stxbXfnXbr5eQPkAyCevXoKqXF5d3ieVNKfKxjyk4UD0wKbFCyrhUAX3ptjSOrm8R6pd58y+lIP8KnA/Ssm81e6sEcW9w8Ms6gGYH5hg5/WqUUhhdUJyD+lU9bfcYj25qOVXsUpNaofBrN41wvnahLKhPzLI+QwrtpNBuP7DubyeXyVWBpFXuflJrzBeGzXotz4rE3ht7e2ikZJbcxv5jD5DjBwfTrwac42tYIzvuWvBei2l3oEl5LA0s6zkKoORgAduhr0ax+yeSoto0UdlRMH8R2rzXwnq1zY6FHFCI9pkduVyev/wBatG41a9mYu1wyH1TC1jJNs1Wx6OrLEA+5EJPKFwWP4e1Q3ceB5q4ZG6+1ebWt9cx3kUoO/DAgkc5z613rX11aOTLbmSI9dg3fp1pONhJ3G20n7xo89sgVXlGyc+9XILnSrnL28pWboEY45+hqC4UFuRTiEirONwwKXT5Lq2u1ltxllPTGc0kiN6ZFWtK1EWN6GmRjCRhwo5Iq0Zs4b4tXLXOq25mh8qdY03jseCcj65FeZFvmNep/Ga+E+qaesS4t3g8xcjB9MH8hXlZGc4rWOxmxHcbeRmq5ZSemKkaLcOSab5AHr+dXYQwlf7w/Gm+Z6CleIKfrR5fOBQII92c8YqcDeODg+hpkY+YqaU5Q0DPsPwYMeBfD4/6htt/6KWtPUf8AkGXf/XF//QTWZ4L58C+Hv+wZbf8Aopa09R/5Bl3/ANcX/wDQTUDPjcCtCyi+QyZI7CqQHNbNrA0kccKJlgvRRkk1pLYcdzK1B9oZcsScHOaJ7gzxwKkeNibSfU+tXr6xlRwCD+VVDCwZVVWJPquKUJaWCUdSmYSTySfpT0t2zwp/GtiG22qMxtnvxU6oq/wH/vmncVijbWT5BIq8AfNVQeV5NSKyj1H4UyUI7p5f3yeo9KBF2IzsQAykk4Ax1robtp4dKWN/s7Kg2kJuU7h6nnOD9Kz9DhjfUojMSsafMW44x9aua/dZlS2Rw6oPmOc5bvVLRXJtqYnnT4+5Gf8AgR/wpkbtLPJIwAxgAA5pkj7pNm7aAMnFPRkUYUr+dQUkiYtUE8m2JiSQPanlh61DKokUqTwfSgodbzbIkVoCxA5IYVakv3kVE8l9kYwvTOKoRM29lJztOM+tTjmgjlRIbsd4pKqXM6u0QCsrl8cjGamY7VJqtH/pGyUgAAkgZ/ChjSRczSE0maaTxSKIvPgM8glPKkYH4Vdtry3SeNjKoAYH9azyTDI7kZRsZ9u1XLZgJo26YYH9aES43Leo6ha3FyGicbQoHIxWZcBQHljfDgdM8GtDUY9tySw46A1l3O05jVcsw4FOQlEmRt6K3qM0ppkClIUVjyBg081malfh5zEx2jbuHvzV1WUjGaoTxb5Y5CoYLkEYzUiRxOu5VGPbimS1c1Leye6zsaIAdd8ir/M0snha8k3SxG1mTqds6dfzrLMCHpuH0Y0GHaARJIP+B1OoctjS0/w1dX2PIii9wXXI/AV1cPw+svLHm3UxfHOwLjP5GuCtHaNmUM3ynhs1dF1Ohyk8qn1DkVLUu5ordTtJPh7pQCD7dcJK/MeAnUEDnjpkgfjXQ2PgSwiiMbXtyC+MZCsAfyFeUT6nqGFYX9zhDu/1hP8AWtG08V69Bgpqs0gH/PTD/wA6lKa6iaTOuuvhwsUjKuptx/eg/wDsq5+58DX9m77Zo3gzlX+YdecYrUbxzrk1iLtjZysDtdTCVIP4N6c1BB8QLgy7byziCEHLQk5/I0mpoUUjBuPD01uu6S8slyMjN3g/ka5nUbuSyu3gEn3MHcH3A/Q96v3U0M13cNGkmxnLIGYAqCc/lVZoLa9iFrdM0ShiYp8Z8sns3qp/SrTtuU1daFCHX5IZg45IHrirbeM9RI2Qs8WeA3mtkVUk8KauMva24vYe0ls4YH8M5qrJoesQfM+mXa45yYW/wrS0WZ6kwv8AULu/WW5uZ59vQyOT2qd3LPvXKt3K9/rWQJJrWZQysjqc7HXH6Vpvf2bxb1SSOX+6OVJqHuaxSa3PUvDGp3GpqmdItEKHmVHZd3Hoc8/jXNa87x6rcow+YSNnd1FUdI8SXH2IaekW3zWy7xsQ4VRk4PbpVa7ut7FyzO7HJJ6ms7O5S+G57DopP9hadz/y7R/+giiotDYnQNNP/TrF/wCgiitTE8YKNuyXOPQCo4TH57SfdIGDnvXeW3gN85vLpQPSIZ/nVg+CNMhuBOu5+MMsrcH34odWKI5WcRbXASUDazqeCAKkubK58zKQMFY8EAn+Vdzpxs4bia1FrbpJH0Kc7hXSC+in0uSCQjeBheMYx0NCrXDkPGJtOu/kDQy72OFLLtFbUPh91RftFzGhxyF5Nb2rRNc27R45Byp9DWYkl1bRb5YFIH3nDZxUe0bHYYuj2a9TNL/ugCpRo1jyfsq+25iT+lXYnaUb+AnqaSW9sYFImuFB9BzU3kyrIbplhbQuyG3hkCn5XK5/nW9HKkabSVVQOnQVxTa3bWLOlnHJLG3I39FP9aqv4hvZwRHKIx6IMGnySYcyR0+p+ItLtBgZuZgCAIhwp9zS6VryK0Zt7s+WrfPGH3KeRnr079PWuEcM5JJyTySaqSWjxyefAdsg9uKHTkrOErMcZx2kro9avtftnfHko0YBLSc78+w6fma5648WacyFDbyS57MQK4439/cJtnvG2dMKoX88CljjVBwKpRlLWpuD5V8J0UnjG7DRmxiMIQ5IZ924enNalp471O6jENxcCKA9NijK/j6VxZHGKbHNJGPLJUejHvVKKRLudDqNzqIctJezSxHo3mEisN/LBYrJgnsDT4ZFYqtwWlhDZKBv1qeaxjigM0LAx54wKduwJMqwXCEkSq+4dMcZp7MCcgYHpVSQ7W3kZAFAeVwCoAHqaRRIygMWXAPfiomlXeEZgc96eIQw+di3qOgpWjURMqqPpQMi+zI3VQaGtUPKgKR0xUkTAKF53DqDUuGPtQDaK4Up1QcehqVcMuR0qTyweTzUUiiORTjCk8ntQK6GuoPUfSoZ9Pku9MmmjzJLbupKjqUOecexxV+Kzubt9lvBJIx4+UVfHg3XyweOERNj73mgHH4Gp5khtXRx0FjJORtYBj0HNa8tlc6dYyQXKMkmAxU5yoPTP+e9dLpfgLVbe8juZL0wSI25WhbLA/XFT+JFdfD97JPN5tw0yq0jfeb5up/Kh1U9CFEpaHa3J0i3cKRE247sc/exWy0FrBEZLi5iCqMks2a5O48SXulafa2NpGiEQq3mMNx5y3H51g3etX18ALueSTacgHpQoN6jczqdW8R2u9ILRDJGkiSNLnGcEHGK9dOoJJEskdk5DqGDqwAIPPHNfOMcjSyJGOS7BeOOtfRUTJaWkVu0e5IVCD1wBgUqisVTZXtvIlu98tiyy4O1yBjOOuRRcT/MBuA4zTpb6ZpE+zhUUHJyOT7U5lkj/fW8bGJj91iOD6ZqEasihuY/uyAEeoNbNtZ2xVbu4vI2RfuxIcs1U4ijpulsH+u9cH6c1PbTtHKpttHO89C75/QVaZm0cp8ZbKOfw/puqLb+U0c3kc/eKspPP4ivFc9q+g/ihHez/Didr5EV0uI3VVxxzjPX3r53ZuTW0djJj2PT60E9qjLZxSE1Qgk5ZaUjjI61GWyKUt3FAD+D8w64pzYdAe9RZ9KTcQeKQH2N4L/5ETw9/wBgy2/9FLWnqP8AyDLv/ri//oJrM8F8+BPD3/YMtv8A0Utaeo/8gy7/AOuL/wDoJqRnx6vUV0eh3sNpOs8onUR/e+zn94M98nj8K55MjooY1NHdtCMgMr55NaiPVvC/ifTNQjjstQS3F0pwkzoAZB2yfWtjV/B+nXrrdeUqEAKQgx17ivDJpJCobdgAkgLxXZ+FPiHPYGOy1l5rm0VhskHLJx39R+Nc9Sk170TaFRPSR0998PZRGHsJy/Gdj/41zl54c1ew3Gayl2L/ABLyK9hs7y2vYEmtpopUcAhkYGp5ERlKSKGUjoRWSrSW5o6cXseAO+31PsBzTVRmlEjjGBgCvXLrwlo93fvttIkKJzgkcnnOB9axLj4czSTZtb2BEJ4R1bj8a2jWizBxsc1pqRi3kln4jT5sYB3kfw1SuJPMkyeT1b6muyv/AAPq8EEcKNYyKQAWR3Uso9cj1qpb+A9QJLXM0Kj0Rsn+VaSqRtuSkziNi+fIZVzk/LkcY9qtWum3d058qwcx9mCnmuq1TR9O0MQfaYDLJ8zgu3B4x/M1Vfxbe7NlvHHAvbA6VHM38JSiluzPXw1qLnAsXH14/rVS+0e606MyXNq0aZxuzxWi/ijVz/y9n8FFZt14i1KecJLPJKijO3aDz+VNc43ylCAYDHGNxzzUoNNku2lYu6SZ9dtR/aFB5SQf8BNURckm/wBW3sDUNsiiEBHJx7043C9w35UxCv2nCccZIoYdScIcf6x6DG399qlxjjIP0prdKRRTutyW7ncSMelWomyqsPTIqsCklxKshBUYwp6VZV0AxkAD3oJNfVfmhgk7MobH1FYUw/fxuGweV6Vq3lxDJaW+yVSVUKV7jH/66zJFSUYJHXIwelVIFsP2SA8OD9VoPm4xlPyqO2LAvGzbipwCfpmrIGahlEMZdJFZ0R0B5XJGfxrZ0yXw8L+T7Xb3MauoOwPuCnvgjBrHcnHHWobfLESuTnkbfSpauO9jvo9K8JXmBFeGNj2MhU/+PCrbfD/TZ4sJc3AVuNwYED9K8/8ApVq31O9tOLe7miHoshAqHB9GXzLqjqdP8E2Lw/PPOzq207CMfyq6PAum8Ze9Gfcf4VzFp4x1XT5Xkd47iNuXV1AJ98iumtfH1s6bprCVMYyUYH+eKhqZS5Rr+AbE5AvrpfZoc/4Vm3vgVLeJZrS/ZsSBXWSEgAHuPxro4vG+jP8AeaZM/wB5P8DVw+IdJnj2JfQt5oKbWfGOO+anmmgtE5/T/A+oLLtiubaSOQZAJI3dx+dZt/4G1aK6eMJAFHQ+Z1Fd7YyhYVEM6vgkgowIFbGpRJNaR3iZzwGHt/8AWPFNTk0HKkzwu48PanZzvHNasWUZ3KwO5c8Ec9Kii0m+nfbHaSk+hXFerXlmZZoZ4yMx5DIf41PamQCyuJDC1siygbijxjOKXtGVyo8wj0rWLNy1vbXUTdzFn+lLLqHie0G9ri72jnEsQYfqK9WXTLItn7JCD0yEFNOi2TAgWyBfTpQqgnBHl0/iOO7tCur6HBeED5HT5ST24/PkVkpp3hvUmLJcT6VIeqYMqf0I/OvU7bSEikltCqT2ytmN2XOB6H88Z9qqXnhnSMGW4sbdQoyz42YHrkYpqqCprqc/YeH/AA9pHh6/vpNbjv7sxGO2jjjK4YjGeprkNyuwV+P9odvrVnXNW03+0GtNOiaOKElC+7cHYdxyeKzhJuOcA/StFd6siXKtInvWi2US6DpwF3AwFtGAVbIPyjpRVLQyv/CP6bx/y6xf+gCirMyfyJWzucL9BUL2sf8AEN/+9zXMTfEFj/qbAKP9qTP9Koy+Ob6QHZbwrnvyax9lIOZG1HHDPePKI1ieElMAYJ+tWpIpmGI4GYnueBXES+J9V89pY3ijZ/vEIOarjxPq9wDv1CXI4IU4qlSkHMjuzpU0gzNIsfqAOlUrwaTpttI91cRnjaVLgk59q4p7+7nP7y5mfPq5qlNEJQVcE56561SpPuTzo0r7UbMWogiklkI/jY4H5VktPn7qk1DsMK8x5x3FSIwYAjoRWiXKrBuITIRzgfSmR/64bW5H3gakaoJUP30OG6ZHpTCxdLqo5IH1pjXC4wuWPsKqo0ZIB5P+1U2eMdqASBmd1wVUA+vNJFIRlTzinK0W9BNIY4iwDOBnaPWtzxJ4ZXQ4re4tZnmtpRhnYfdbr27EU+VtXC6TsYpkFRl1PGA3timhVPfJ+tSDjoMVJRFudG3hNo7jNaVneiMhXGYm696z3UsuAcUsbO+QMKQcUgNW+04RxfabY+Zbn7xBzsPoaySi9FJB9BWjZSJH+7uN0sJz8uTgE98Va1HT0hUXFsuIW6r/AHD/AIU7dSeYxY5NrCN+G7E96l61DMpDq+NyjrVvT7G71SdIbSJnZzwccD61L0KTH2+k3t9iS0tpHxxvA4/OraeGtbQhpIo9ucbQ2W/SvS9E0E2OmxQXDB2UfNjgZq3cahpWlqfPu4EIHTdz+VYOpJvQtpWOR0nwbZXcayyXryYxuRF249q6e38PaZaAeVaR5xjcyhifzrnr7xzpNrqDzWtu8u5fvD5Qx9Wz1PWsa5+ImpXRYWsEcK/3sZ/U0uWcibpHexWCWW9oXVIjzsYcL9Kz5PE+mWty0NzdQDjKtG+7PtgV5vd6rqmocXd/K6/3FO0VSMMePuZ9+9NUu4uc9Fu/G9kmfs8Eko9fu5riPFuunVYUC26wru5weW+tVbFZLj92gLtnAAHNQa5Z3EMlpFJHtaV8AE/Qf1q1GKYXZA6R3KRx3kM37sbVliIyBnOCD1qRNJ0dgGF1dOP7oUD8OldFD4efIa5lSNR1UcmrWdI03dJE6RygfeTn9KbnbYLdzEhs/soWa10l1iQg+fMvv1ya9juBum8wcpIodT65FeeRsniK+tJftu+3t5YzPZY++oYZI/D+Very28dzEqKVDD7jD09Klu5pA5qUbSSBV/T5ZIVO9RsP3gelWrg2unqFmRZJmGQq1GiyfZUmlQKsrHAB7VKLuSzQWkuWLKv+y4yB/hVVRGJ1CXJhb185sfzqzCpZSFI3qOQf4hUNxd29unNsu70q4kSM/wCIEDz+A5bKK6jurqSRZAASxIU5PzH+VfPTqQfevc9QuTOxc4UdgOgFea+IvD7LLLeWYyhy0kY6j1IroirIwb1ORPFJmnEU0qaAEpKXFJigAFLRRQB9keCv+RD8O/8AYMtv/RS1p6h/yDbr/ri/8jWZ4K/5EPw7/wBgy2/9FLWteIZLKdFBJaNgAPcVIz46LOpwQfoaUt5g9D6GvRdS8F3tjbu10sCvGgZ4xJllU8DOOM+2c1xt9pghAeMHrjaKpS1AylJJC9/Wq805AaJOBnk92roIPCmtzpvjsyFxwXYL/M1mTaPd2dwYriBlkHbH9a0uToP0i/1HTQbm2u5Lf+6qkjea7nT/ABrrEUaNLcGXIyVauQtdLZyHlB4960hZRgDhv++qiUYsam0d9Y+NYZrhd4MU0hyxJyDyOa9F0ZvtRF1E6lQCB35r5+toFW5dlyQOBk5+tej6Ff3WmaMPLkK8FvWs1RTd0Dq9zudQuB5zKvRQI17dOtc9qeu2mlxAzOGkfhEB9O9cTd+KNSnlZmuTjPHFc7eXM+o3++STd5S7QSOhNR7Jt3Y1NF7WtVm1fUDPI3yAbUUdAKzs801o5f4ZB/3zTTHcdnQ/8BrZKyshcyHnk81WLtDIWK5Vupz0qUJcE4JQj2BqvN5isiSbMs2OKYNpl1TuXIpR0oUdqlZEWHJk+c9FHPHvTMyCSRY0LMQB71VH72cy4KrtAGep5ov2/dIgGS0i/wBf8KX970WP9RUlRJgc0p6VErSj/lmfzpxkcDmF/wAKC7ofCtusdw00oV8qY1ZT8w6Hnpn609Ygy/KmR7LVKeRjbSgxSKNp5IrQtbuaGFfJkZARyAaRDJ4rK4liCR2TOD3EWTUqeGtTl5XTJce6Y/nUI1K8X7tzKP8AgVWn8W6vbafPEZ/NjZCMOM/jmplzdBqxLpngnU7m+lyEt4SB8zcjI64xW1H8O59377UYgP8AYjJ/nVKw+Id3b2yxSWCvjuMjrW5a/EXTnQG5tbmJu+1NwrGTqHRFQKEvw5m3Zi1CIjtvjI/kay18A6hFczQGS2YhsqxcgNnnuPeuvXx5oMnSWdf96EirkHiXQr9Qv22PBPO/jHvzU801uVKEWtDiH+HmsBN4gjcjnCzc1A/gXXFXd9gkOPSRSf516dotzusFXerlDg4Oee+PbOf0rQEo9vej2sjLlPDZvD+oROUksrtW6EGM/wCFUYQ8UZRwwZTtIPXj/wDVXvN7cvFZzOhIZUzx1wOTj8M1lJLaXFsnnJC+9QWBAOTT9t5FRhc8ezmorhd8RP8AEvzL9RXr9xoui3SBZLODHYr8p/SqMngnQpc7DOnssuf55pqqiuRnmkJmXDxXDL7rwa6TSdb1xrd7VNWkCAbtrgNkEgdW9OtaV58PreKJ3sL2VZAu5Y5FBVsdRkdKsab4NV0t7qDUcBx8yvH07EcH1qlOLMpKSML/AISjW7K4eKeSKUo20ho8Zx9KsS+NoS1rNPatHJC/LI2QVPBHatPxJ4I1YSx3CCCQlQrFXxkjvyPTFcPrGi6lp6I11bNHDI20sCCP0pOMGNTkd9beOdKmbDiaIf3mTI/Qmtm31uwuQDDewPntvGfyNeMBsIAvQdKjaXHfntmp9muhtzns1vdR2uoParnyXUNEGPA9gf0/AVwPxA8aQzwy6Lp43HcPPmVvlOD90Y6+9ce93dmJrfz5FgJz5YbHtWc0BU8DIPQ1UKVndmcqvRBDGtw4ViAxrf0XRXmnUCaJ8HmNsjI/HisiGxZiF2tvPTHr7V01hpOojyRNF87cKF5Z/QY9a0m9Ny8PByd3G6PYtNtYY9Ks0GzCwIPlBx90dKKvaZo2oRaVZxyQBHWBFZSwyCFGRRSsxN077Hz60yDoc/SomllY/KgUepNMRwWIClSKfmtbmCihjKx5ZyaSJD5pZeF7+9PNViSku0swQ88etAWNW0u0tbhWZlAPBB7g0alcGSfekDquMfNxn3rPQoeVwTWrFtvYRGxPmIMc96ad1YnlMxt5XJIA9qrwblLDqmflNW5oyjsh7VTUFH8svgdR9KTKROSO/H1pjMMnZlvpUsNsZmxEjSt7DNWv7MvlIH2OfJ6DyzzSbRWpmsHZcHC0RuSpz1HFa7eHdXkTI0+fB/2aqJo+pxz/AGZ7KdZB0yh5qeZBZlCYblwa2Y/GsyeHholxarc7gYw7McqvG36kHp9KWLwxqswJ+wXBA9UIqVfC2pKctpzx4/icbQPxNXGoomclcwFVwNypjFX7W2ub3iCGSQjqFXOK6CDworwl7nVLO2I/g8wMf58VftNe0bQrT7Lbx+bOvEhiOd/uTWUp9jSCvuc8nh7VnPFjL+OBTJfDmpqNzWjqPXcB/WtS/wDGV7cfLaxrbjuc7m/+tWRNqd9cD99dSv8AVqS53uNuK2IUsrq3kxKFSPuXkXI/DOTXU6W2hwqsN7q7SQN18qInA/EVx7k7W7nHGaZHMkcYVQeOwq9TO6O2v5PDenS+Zp9hNeIwzmbG0fTisuTxRPAso0+2t9PD9fJH6+1Y8N3OUEe/ZGe5G4j6CnT2Hlr5i5kTGcmlyJjuxj6zfXEpF1eTSZ/iZzTSxbknNQTLmNhtz7VJayRR7Gl+eMdRmiwhWQMu096u2Wh6lfAC1t3dezlcD8zxTf7Sto3Js7JXyBgyjIU/TpVpfE2uCIRrfeVGOixoox+lJ36DVjRsvCk7SFNQnW1YchRhiw9QelaUWm+HNNbdNeJMw7Owb9BXG3l9dXJMk91K74+8WOaqpdLtG77x7Co5JPdjukdRqmr2BlU6fbeW6HiVAEDD0I7iuY1rVZb/AFGxZ40jMbZAQe45/SnoZ5SMQPt9TwKpXcMn9sWsRxuIyOfr/hVqCQXubB1CW4Uhrh3U9QWqIqGGD0NFrprTTiMXEUUrdGkbCn2rpdH0mBT5lwm+RTjB+79R60pSURWbOYGn3UCNe2vnKsOXZowQVA7g16XoXi7S9YsYY4r7yLtkAeGU7W3AckE8HPtWD4t8QWunaLcWKFTcTxlAi4+XIxk15Ss7oBtJ46GlFc6uUpcrPpKOSKxbzbqFLoE9SGDfyINbE93Bq2nw+RAYExuXIHSvCfDnjO4gheG+upHQYCBvnwPoQa9jttR+06TaTLw0kQYfLtAH07UmraGiabEubkWiBI8PN047Vi3TyFi0rbnP6VsJYtLmRWVmPvzWFqgktrlo5FIPWnTWoqjsjOupc55x71z97M0p8tOB3Iq9qNztjxzk9xWcq7V9z1rpSOVsxL7w2tzFJcWr7ZR/yzOAG+noa5meCW2lMU6MjjqCK9LiQm3OeOc/Wsu+tILnieJXx0z1FFtRqRwVJW9P4fV3/cSlB6MM1Wl0C6QfIUk9hxSsPmRk0lXH0y8TrAx+lNh068uJVjitpGZjgYHegZ9feCv+RD8O/wDYMtv/AEUtbjfdP0rH8IwSW3gzQoJRiSLT7dGHoRGoNbB6GoKMNtKiu53e8jjkRfmVGYsAfXaePxAp8nh3SpJGkbT4TION2wAn8cVI2pRokj4c7JPLA/vN6Cpo7l5NQeFUBjjQbm77j2pF+zkUpfC2lyDiFkP+y1efePNDg0bT4MsHkkmOw9wMcj+VesPIsMe+RgBXA+KdBn8TXyTyXJiSJdkcYXIAz1+ppc6W5m432PKuMGqwAmkYMfkBwADjmu1uvAk8NvLItyp2DP3etP0/4fwtbobi4befvbR3purESgzk7aFXmjjUABmA44rp9buRbaYsUfG87VI/uiut0DwJpNvIzyRvMUXjcxHX6Vd1TQNOldYERhDGMBA5IB70e2SV0Hs22eMs2eKrSqIHEi9WYZHrXc+JPBkKQG4tGljZeozxXA/Z2S5RWmdwMnDc1UJqSuJxaLoRmj3DA4pADjmnA/KBmkqiSKWQQxM7dFFRLG8qq0x4B3BR2NLeAvCIxgbnHJ9uf6U4RSr/AMtgfqnSgCToKQ8ioWSbPEi/lQRP/fT8qAIrqJ3KOmCynIBPFSW8hcMrDDKcGm/vuOUP1otzmWYnGS3bpSAtcUvam0h6UwK87mVXt0UkkbSegGalRdkapn7oxVdWb7XLtXPA7+1SM0o6R5/GkMkPpTXUPGVPOeKULMyMVhYgdcc4qItITkR5+lADoZtpEbqQe3cH8atqaz5pHHl5THzD8KvA5UUAKepqGWRIly5wCcAevtUrGs/UUYxq6jJRgcUhlvTXuLUHZI8XzErtcggH6V0Nt4r1m2UKt2XA6CRQ369a5xJDtGUNOE3sfyqXFMd2djF48v1x50EMgzk8EU2z8a6faoYbm1lQA/LgA8VyBnHcEfhUM8kUsTKfT06VDpxKUmejweLtCnG4ZT1DQ81qWms6Xe4jhliZupUjH6GvJbRg0CsBhsYNWdxz6VPskVzs9gQK/wAkcatk5+6PyqlYM1vdXdrFnyFYNGwORyOR+FeWi4uEDeVcSRMwxuRyMVPZeJr62jUJfSZ6EMdwzUeyfQfOe3pcfa9MdZR8yrs3Hsf4T+fFc7dwi5glt5F+VwRuXt6frXG6Z49vYLkCa4gaN/kcMnY1cn8eQ+bzbRuCBlo32g/gRRKD3BSVzm/EMJhYW0trEkin55VGC5+vp3rlbhNikAce/NekXPinRdRh8q8smYHjPykr7jvWZBY+F9QWSOS7aF1PDJnn6gg1UXZagzi0EhtxPLE4gLbBPt+XPoT606NIiwO/mu707w7Z6bdi40nxVHHu4aKeMFHHuu4A11UunX85ilSLRkUD5mjsEYP7/Nux+Bq/apCUbnFeEvCmo67qAazHlwRsA8+cBP8A69erRw2Gh6dLbaUryXhXabyXBOfUE/yHFc/p1xdXQcXcjGSCQoIwu1V+gHFTX2r2Wn4F3dxQZHAZgD+VZOo5PRGmsVZPQ6+1a5NpCZLqRnMa7jnqcc0VTsNXsJtOtpUuFZHiRlIB5BA9qK0SZHMfNwLC45OQRU9d1pvh+yju5reW0V2U53N9T/iK3otFsoxhLaBP91Bn8zSddFqkzyhY3fhFLH2FXbbw/qt7zDZSFT/E3yj8zXrEdla24/dwxg+u0ZpZpERfmYAe5xUus+iKVHueWT+EtSs2WWbylEnGFYnB966Cw8HmHbJPIC4ORtYgVb1XxJYWl80U7RzxqAUCkNz6n9axLnxxeTEra26Rp2Z8k04upIVoR3Ov1LwfpMltHchJCjDnBx+BrEm0nw7a8TxwYH/PRs1ys+r6hd5W5vJ3jPPlq5Vc/SqLtuZmxjPatPZye7M/aRWiR1bazomk3sM9j8seCJBGpwT7fhn8q2V8c6SEyPtGf9yvMbh/nVG+6eTTvNUAADPsKPZLqNVWemL490vPMVx/3yKr3vjzTXQCO3nZ15Un5a8/VZH7bB780ohVf9o+po9jEHWZvXHjzVFkzbusEZ46bv51nXep3motvurmSX6nj8qzLhlSPBA545qWLCRgZ7d6tQSMXJsmzioZEy+5cBu5x1pDLzgDNIQ7Dk49qoRCQUmDSNkHvVnORULRoFO4Z9zS25Pkrk/SpYyUiomjIfcp5PUU8sAOTimb2fhF49TQAGRkwW4HqKv2l0YWAYboz94VR8rd985z2HSkiO2UoMlevPb2oA0rm1U4kgwUbkYPFZrxHeHQDPcHvV+3uWhbpuXoVNaS6FNePE0IwsnIJGOD/PFJtLUZg+ZgcqwHqasQwy3Eixwo0jt0VRnNdvpfhG2jPmXSNLg/8tVwv/fPU1rQ20PhxA8EcbQbjvAQBlz6H0rF1V0LUDzTUtNvNNMK3du8Pn527u+OtZ4it4DuUnd7muv+JEjSvYXMeSiqw4/A5rzqaWSVyXYkk889a1p+8rkyVjTfWWjysZJxwB2qk19LJfpdMfnRcDjp1/xqrjFGcGteVEml/aczPltuD14q/F4nvLK3ZIZFbcP4hnbXPsSFJFWbS3FxIAx4I4561LS6jTaKs8stzK00rl3Y8k1GsbNwAa6VtBMcoIQjgN8w4IqpHZxyX3ybvKJ3Mqdvp6UuZWAh02w+03CpkhV5c+w6/hivYdF8d6Bf/Z7ETvBLGAqNKuFYgY4PT8DXLz3GmaT4buDAsaCWJkBxyzFTjNebROFXmoXvlp8p9PieDyhIyKxP3WTjcay/FWlyLaW+oGWM7l2lQwJA7fWvEdA8QXun3aok263Y4MMkhCfh6Gu5ufF+neXbW6K5mnfawMgIj9c8c/nQouLKk1JFC6bfeHI4UVJawfaJ0jA5Y46+9Mul2XTZxz3HSt3wl5B1UNKNzqAY0HQn1J6ACuuK0uccjR8WaJFoltYwRvuPlFnJ6ls/yrhbg/Ma9M8fSwXItWRw8ojOWX7pGe3615ncffOahbldCFB8xPpUW4gkipD8q49aaq5NWALuc4IBzW/p3h25VknVFi3D756j6CotG0yW5ZpYo1cxAPtbgMf7v411h1MeWWNrcRgdpEII/HpXNWqW900px6nqmiIY9A06MkkraxDJ74UVdkz5bbRlsHH1qpo7iTQ9PdejW0ZH/fIq42dpx1xxQtijn47WK0hg+3zqvl5YL/EzHqxqb+1Y4xstolCZ5ZvX6UxdItZpJJblDJcj7zMTyO2M9B/UGrEdjZquFt0HuRnFRLmZpKpzblKSZ5H3tIGPoT0qJ3yPvDP1qzfafbpCkyoR82CAxFUGjgIAVW6/3zWDTT1BMeF3qQcFT1B71Us4iLqdULGBG2oPTpnH45qxLDClnPcKX3IvADn73b9aXToyltCC25z8zN/eJ70hm3p6GO2LMOc/oKznAeQtnOT1rWmYQWh9cY/E1kHHQVc9EkSjkPG2rtZWqWkIHnTZOfRRXmgjCksSSx6k16d4n8O3Os3nm2kyxyRRbV3dCSef8K4G+8O69ZMd8IYDncq5Fa0mkrGc02ygB+VKelRm3vlB3mNcdc5Bpmy54zJH+tb3MxJ4mdlZXKsucenPrTraXzY8sMHJHHtTT54zkxkfU02zGLZcDk88e9FwJzTDT6a3WgCu8xEnlIgZ+uT2pbeEwqQxyTzUPzNqEhUA7FA5/OpTLNn/AFP60AWM0jHiqxnmHWE/nS+dKRxCc/WkBHIZLaZpQm+NsbsdVxVuNllhEinhuRVWWZzC37l84PTmn2Df6DGO+KYzb0oZEoH+yfyNUbpVW5lVR8u7itDRlZjOFzwFOPxqpqKCO9lTIJB+90zxTexPUyZmMzBIx0YEt2GKuIcLiqaPsllUIzfNnge1S+ccf6qT/vmpKJyajmTzImX1FR/aM/8ALKX/AL5oE+esUn/fNIBI7jaRHIpVunTg/jVkVSuZN0DEKwwQw+U9qtowKgjoaQx56VE7Kg3MQB6mpSar3a74HH+yaBoZaFt8hxiNmyuatZqpb3KSRjnkDnAqXz4wOT+hpDJKrovkuy4O0ncD/MVJ9oi67v0q1a6tBAuGtbaf/rqpz/OkwIVIOK1nUXenqy7WkQcgDnI/xH8qjtNb0hbxRNo1u6sBlY5WXJ74647V0Nhqnhd7nyzpd5beaNoaObcFPalfpYdjjXRfQflVWT9zNG6jknBA712Oo6PoQuJHh1aaBGJIjmtiSPbIrn5rGxiulkXVI2jb5Tviddp9ehpX6DIwwI5xUsd5PbkGGaSMj+4xFaum6fpjO0cmsaa27o0jOmPY5XFVtR0K9snlZYxPbKeJ7dvMTH1FLQWpSvfEWpFNsk25WG0uRhh75+nFZ/iO5+16Xpd1kuwRo5Gzn5geMmllAZSDgio7Pd9oFosUcsNw4Vo5DwD6j0IoSSdyuh6poC/8U5pf/XpF/wCgCir2mae9vpNnCIWAjgRAN2cYUDrRWlybGfdQs9ytxDIqMAM7l79KzrvxJDpl08N3KHKjjyxk1zWu6vqE26HJhi7lO/41ykqgTqwYsx65OTisIUb6s3lVSdkdpfeObpyVs4lRf7z8muevNXv74k3Fy7A9hwKzw3FBdQOSBWyhFbGbm2IQPNVjnAPP0p808Xn7Yw/lnoWxmomcn7iFqY8TsmWYAjkACrM3Ys5waaTTIn3xK3rTjTJI5Yw6fTkUJKEGCp/KlZgBjNN3M3RePU0AWVYMMilPSqkDtG5Rsc9KtZpiIpYxKhU9KgjIjBWQ8r0z6VaNRSFAMtj8aQDkdWHyn8qf2qmSUcOiHb3q3EfNA2857ClcYjDIwaqkyRShOkR6GtuHQ9Sn/wBXZy49SMCtKDwVfXAAmMca+5zUOcUNJnNqqZ55PvT8enSuvHw+s0XdNqUiH1UcD860tDtNKtQYJ7eL7RGTh5V++PXmodVdCuVnD2um3l6222t5JD7CtVfBWpxobiYxIg+aRA2Wx7e9dpdeI9IsBsWeMkceXEM4/LiucvfHcrEraWoUdmkP9BU885bIdktzR0Xw5pp23AJkxx83Jz/Kult9c03w/L5k7wqCNpJwzD3HvXkd5q17dSMxnaLd1WH5B+lZwnZZMSPuB6MTzmhU29Wx8y6HqWseL7KJd9kGnLZIYjarf1zXG3/izU7qMovlxqTnCrk/nWZBNsyjfNG3BH+FJLCMbk5UjOatU4oXMyrNdyXhJkkeVvc9KzprOQfMuCPStBkwcp1/nSqkrHiMn2UZq07C3MRlKnDAg0wg5rsrDw7damoZUVY/7z/4V0Nl4H0+Fg9wBO3cYwtKVeKBRZ5hJGVhDEjnoKjtJZYzgAle3tXqOseDdIaD7QHFmsY5ZQCPxFchHFYxOwnjmkAJAMeFB/Q0KopLQOWxBb3092qWs077BlUCqS/0FdRpemLp0DSOCrNyxfqPrWOur/ZlP2K3htlHcKGb8zzWJf6ndXrMJJ5GUnpu4P4VNnLQeiH67fLfXjCDiFTxjox9cVkDOcVbigklOFU46ZNW0tXtptzICOzgfoQa1VkrE3uynbxHdyuTjp6Vs6UizSrDz/e6D+fUfhRHb9WVQB7Dium8PeFr2aYSTwNBADklxhn/AAqZTSCxPd7miVgecCkhYhlbJPsT1rX1yzS2WNUXaNuMViQHjHpxW9GV0ZVEbmo35u7eNpWPypgYHArmbg4Y4YNWy2TadenWsaaMM52kZ9KHuJPQhZTjOOKsWNrJeXCQxrudzgCo41mjOduR6E10Ph3cl+Ht4vLm2nDk5A4rRLS4r6m3Y2h0yA255cH5/qOKkluViQtIwVR6mqrX7GZLeRQt3J1VjwO+c9/wqxFpQY+ZcO00g5G4cKfYV5UneTZ1paHq2iOsmg6c6fda1iI+m0VePSqmlDbo9kvpbxj/AMdFWZDiJz6Ka6lsT1KvVmYZ5GB7UIu9yuMfyqOxVzZwq3XaCTTb/U4dPiKqQ0p6J1/OplZbg42diprl4sYjtU6ghm9vaufu9Ris4xJIC25sKo7n61DNcPNK0kjZZjkms++keW+toEQOkQMrgEcN0X+tYS1dylobMbSTqHlkOxsERLwB6fWtXTwJJ1HZRnH0Nc4l1LuH7lsfh/jWxpF3cI3mfZJirkKWC5x69KIrUGzY1ObESJnBYliPas5ZOhGcVR1HVvtF/Kfs84C/KMoRwKjj1BQnKSD6xn/CiTuxole4e0uHd13Rv0K/Xp+tXSFkUhgCPQ1lT3UdzJDbru5YO+QRgdv5GtFWDRks3PQD1qBlO80XTL0HzbSPJ74rAuvAtnKSbeQxE9utdXvGOSKjeTakj8YVGYn6CmpNCcUeYXfg3UGllis5I5UHy+YeBnuKpv4c1KyQIbR2C8ZUZr0LRb2NdKRWWVW3EklD9D29q0mvbMqDucY9q1VWSIdNHj0lrPEfnhkX6qagbrXr0l3YlirsGyccjNZl5p+hXfMiIGPcHGatVu6J9meTvmC6kkYfI+PmHbjvVpAHUEHIrt7nw3ob2s+ydo2CNj95xn8ai03wjafZg0ssrYYjhsdDVe1iLkZyC27ysFRSW7ADNddpuhw20CyTRhpSM8jpW3a6VZafzBH83qxzSykYOBUSqX2KUbbnOajbWCkmaJN2DgAYJrnIra0hh2mRi2eAOateILeWPWpHkkDRtGrLk9BzxWX9ojB5dfzq4LTcmTN3QMfabgKTjysgHvzVbXECapLgEZA6/Sm6Lf20F+DLMqIylSfwpNavbae/8yOZW+QZPTBrf7Jn1Mchorp3P+rYfkanUhhlTkUhlibjev51XtGG+Vc5AfA+lZllqjFB9qUUARyFQh3cKeCTTbNWW3RW6gYreg0eyvNPtrzzpFZbjyp0yMAEcEV1CeCtJLY+1TN7hx/hWbqJFKLOBNNIr0T/AIQLT3OVvJh9SD/So5vh9ajiO/kGem4Ail7WI+VnmcAW2mkRvlUnKE9/argKsPUeorsrj4cSSKVW+iZT2ZTWbB4G1G3v3sHuIAQu6Nix+Yfl9fyNHtI9wsznsYGKCBjpXWf8IDqx6vbAdjvP+FLN4A1JYwY5rd27qSR+uKOeIWZxdwUSLeOHQ5FW42yFYZB6/SrGo+HNUsZ4nuLKRkJ2hk+YZ/Cn/wBkakqhjY3GCM/cNPmXcLE8qrewecVOcAEg9H+nvWNcR+bEynkkcfWtjT/MjnaCSN1Mg24K4+bt1qrdQNFKQyhcjPH5GnoBmxRQzxhjGoJ6jHT2qzDutGDW8jxsOhRiKY1urNv5DeqnmiF2YEPjepwff3pDGXPmz8yTTNn1kY/1rPkjeJgyO6lTkHd0NazLkc1WmjyDSA9q0XVUm0LT5JYiZHto2Y+5UZorO0Rf+JBp3I/49Yv/AEEUVVgOO8Vz2yReWNm8jsOlcCCVldTlmzWrf3T3ty00gALdh2rKkWRZt6rkEYxTjHlViW9SQRyN1bb7CpEgReoyfU1FHMxfa64NWKslti4qtckgDB+XPzfSrFMddykeoxQIYD8oVecelARycsQBUUc3lR7XBBHHAqzG6yRhl5oGy3b2MM9vkbhJnBJ7H/CqjpsYqeoOK0dKLvc+SiMxl+UADv2rTvfCuoBVuXg8qNydxfjBptqwlc5KM7pWLdV6A08yjoPmPoKn1S2ggZRFKZWU/PgcYqurptwDj2pDEIkfrhB6d6csag5xlvU808cjrSUAWrazW4ikYyhSgztxkmuo0HTbK2gWcBXcnlzzj6VyCSPEwdDtYdCKi8+43MjTOIjyFBwM1nKLfUqLSPVH1W1twN0qk44APNZ974ot4k+RyWH9zk/4V58rgDaDxUwYuhBOahUV1G5m/d+K5WYNBbqGA4klO9v8KwdQ1W9v7mNri6d2xjGcDFQ1FNHnDKPnXpWihFbC5mywZ2CbRtVfYD+dVnmVT1yfSmpumyWO31UVIsar90fjTERkSScj5B79aPJXHzDcfU1OBSEUhjICwZlzkDoa0LQPM4hSMybv4QOtZaOLaU71JjJzW1aa7Pax7bS3hhH98glj+ZpNvoB0MXhC3ht47q9ukCtz5S9foT2p76hpWmRlbZI429cbm/xrl31G5nuBLcStJzyp6flS3MXnF5FLM+ep/iH+NQ4OW7KTsaT+JxbTvPbxyMzn5w2AD+AqGXxRqdx8yTCFT0CD+tYciFkZRwfehJFCYPBHBBp+zig5mXJ767uiRPcSyD0ZiRVR2AHJppZ3OFGB6mrNrp013Ltgikmf0AzinohGXOGckqv41Qb73Tn0r0Oy8GXtwwN0BDGTzk/Nj6VLq/gjT7cJMkk4iH3yQDj9OKXtUmOzZwC3L7VVV2gVpaZbXWq3KW6bjuPYZNd9Z+CPDzRiVUllXrzKcfpiup0fTtGsoP8AQhFFng+WOfzPNS63Y0hRlLYzLHwxp9vZRRz26SSKMlj/AAn1HoatQu2nyeXLI09ueVkAOYx6GttNOsL3er3jYHLAEKP8adcQWtiNrSbIscllHIrB3e5q6Mlocv4lkgktIdkiM+7Iwc8VysKETMK1NUltpr+Q2q7YhwD6n19qowxlpzhg2OtejRjypI4Kju2aVraPPbzlQcpGWAHfHasKZ4jId8JznqBg11WlXJtZiyoXYqVRf9ojFYV+QWyV3HPQcGtJ6SIjqjNCxZ4c/QrXReHpY4LoZQneDGvOME8Z/CsGRsH5N4+qA1e0yRkuo5DyQep6VtFXViHudy+nQ3MaC6VZXUcOBgg+o9KalpdwfItxHIO3mZDf1qZLjA4I2nkfjUV1FbTSQ3Mi7pbclo8Eg5PbHevFkrNnfHY9J0vd/ZNnvxv8hN23pnaOlWnICMSMjHIqppLmXRrGQoULW8bFW6jKjg1ak/1T/wC6a61sZnOXWuSsNluvlrjGSOfwrFkLMxLEkk5JPOanbBPBFRlR1yD+Nct29zWxUx+85xis6zLi6uWmQiV5D+A7foK1zFk44yfes/UYC+o2aBcNGPMZ8fUAfzNAi2vAxgZ9+1dHak2tghDAfICxGeM8n9OKwrWMSXKKehbnNbOsXLQ2bqmMSsUAxgADritI7XJZhNIuckknqc0CU43dqrgc1QEzXF3KdzCJDhecA1Fhl6Od5tSkm/gVQq/Tt/WtATkj2rGa+trUfvJAB7VWbxLYp/H09BRythc6Fbj5iOeKr6rd+Vo94wJBKbAfqQD+lc7J4utVJ2IzH2FU5fF+9Cv2UOp6hjwRT9m+wnJHXWLrHZonI28c9qseaG5/WvME8RTwXZgtk2Rgb9rHdtz2B9Klk8Q378GXb/uiqVFi50eimZAOWGaqz3ttHjdIq/U15s99cyHLTyH/AIFVeaZyCzMzYGeTVKj3F7Q9GvNStBp943nJ/qWAJ9apWGv2CWipJKN3zE8HuSa86tlE6iaZmbPKp2q4WBOQMewpqihOZ3L+I9P3FfMP1Cmkk1mxdflmHI7iuH3EdKTORT9khc7Omleyu9bPmeVKptxtJ6Z5ol0yxlBBt4sY6hK5G4hLjersjDup/SptP1S6h4L7sHGCaORrYfMjobLw/GNQiaFVIJ2hW9T0/Wqeu6Q8McMs8EWCSpIQZJB5JI7VqaVrEU1zEsg8pw45/Gu11q1SXTxiNdnnZUDB4IqlJpWYnFPY8bNlEFyIlx9Kpwr5d7IiqFQ4PFdl4h0xI7AzWihJd6rg9OawF0K9t4lndfMDDO5aFNMOVoiAwfWlBGKTBB5GD70lUIngjmncQwT+UXYck4Bx6111rpGuCFJYri1YrkYeMZBHGOlcXmu78Nal9o04qsjebCRuVucKeAQe49j0rGrpqjSHYfDbeIbdsmxtJMHOUAGT+BFST6vd2jhb7RJV9TG7D+tdXaN5qxnIG6ppwA+CSwPfNY8y7F21OMTxNozMBJFfRFf+mhP580288Q6KlzaXNteSrKHwwlDdPbP/AALv3rrJoIJABJFHIOmWQGudv9H0jVtUezFlFELVgzOmVZjx29ORS90NTbg8RaVcKPLv4jnsx2n9aurNHKuUkVl9Qc1z0nhHR5BjyHX/AHXqq/gaz6xXt1GfqDRaIXZ0V/CbiwnhQbmZCVA/vDkVnaUWu7YBpnEkYG4Bh0P4fX8qyz4Sv4WBtdbnHpnI/kaiGl+K7OUyWt5bTknowwW5zjp60WXcLnTPYhmBMkjY6E7SR+lR6j4P064t/PaZ3aQAgFVBHrzisK31zxK25JNLgkdOGAOD+je1aVr4svo7dobzRZI2jO9TuI47jkU4pg2jMfwdpqkAmbB4yH/+tVaXwpa2Ey3QVp4gQkiOemTwRj3rSbxlpqyFZIbiPPooOP1qO68U6LcWrwfaCHlUqBIjLgY65xSfMPQmfwvpEyqRa8Y6q7DP61514qFjBqkljpiMqQnEkjMSSfTmvTNP1GzaxEa31u7qDj5wD7da8XvLqSLUriVjlzIWJxnnNaUk29SZHtGhKP8AhH9N/wCvWL/0AUVHoUu7w9ph55tIj/44KK6DM8fdwo5IqBpCxwqkj17V6nJ4P0K0tjJ5PI53yvnFcBq8NrBeutrL5iew4FTCopPQHFox5AwCsxHB7CrCNlQagZvNl8ojCjqR3qVnWNetaEklMY461CZXc/Ipx6nikWNmP7xifYUBYc0q9Bz7Cp9KtHubwoxEcTHqew71GFCDgYoguXjuAyYyh70pXtoNHodvBY6HamRSqsvJkbqadf8AiNvEFh5MeEjYYfnkkdDXC3WoT3jKZ5N2BgADpTbHVDZXOVBcEYKA9aVOFn7wSd9iKWMxysjjkHBqtJ5YBBIFaeowXl1KZZCi7QBtjGSBj16VQS3RDkDn1NW1YlMgglyNhJyPWp6rzAfagFPzgc1YB4pDDPamsisMEUrMFGScVEXZ/wDVrx6mkApjAHynBHvUsMm9cg/WmCHcP3jbvbtTFUx3ChPut1HpQBZoPSlIxTc0ARNEwbejYz1460gd0xv24PcdqVpFU4Oc+1NZXkBH3VP50hkwNFV7dvLfyXOT1U+oqxSAaUDAgjINMDPECNpcDpU1ITjrQMbHMHOCCjehrStJlkHkSttDdHJ4H1rOitJb84t4yzjo3QA1q6fo80t19nvCIWHbIJPpik5JbjSbKk8LJIwIyR1/xpINLudQlAtoS7Dqccfia9C0rRNLVBHchmYf6uR+cf7JA7VrSWEdop+zQiOMHDoB90/4VnKp2Go9zh9L0WygIk1UkOpx5ROB+NdjYNZCLbZpGoAwQgwR9aRgG+8AfqKz7xVtmNxb4jn9F/j/AArncnItKxvBlA9KaxRwVYAg8EHoayrLUY7uLcOJP4l9KnFypYoWIPpSGcp4l1C70G+WKwkaOCRNxXGQDn+VP0rUJbmxWeN8EcOFPKn3A7Vo+IrCPUNOdj/rIVLof5iuEsribS7v7RathsYIPIYe9bQSlEuFR05XO5W7J+be2fXNPfUJ3QiSaSQYxhnzWNDrOm323zmNtO3X+6T9en8qsPC6NmOdHB/vZH68ipcGjuhXhJWZEjMl4yPnY65GfWpoVYOzDioZ48ECZSmejA5B/EcU6OO4VdsREi+7YIrso1U9JHnYjDNPmjsddoiSXFrLK1vb4hiZhJt+fIHHNcdePlzn1rX0e7vtMaSd2Tbg4jzkdOv1rBu3zIT79q1lq7nIo8qsMEjYGGb86sW0jeYuST9TVDccCtDTIjcXkUY/ibFaxehDR1A1EvILaLHmIqBy3QZUHj1NadvEOGZi7dyaxrqyk8+c28pAkIDIzZHHAI9DxQ8mrC3lSGEs4U+W5kU89vSvKqWcnY7I7HtGm/8AILs/+uCf+gip5ceS+em01R0B5pfDmlyXC7Z2tImkX0YoMj86t3ZxZTn/AKZt/KulbEHDLDZyf6t8+yyEf1oe0BlwPM244YSnr6Yrzf8AtK6gbMc7jHPXNa1h4xngYC6K+WOrGsXSa2LU0dnHZKWC+bMAMk/PVLS7eSR5bmZ2kLOdjN129v0pLbVjqo2WWERhzKx/kOtbMFuIIFjzkKOtZbFEthbEzNKAyiME5A9qTXAWmggVmIiXLE55JrV02PFtnjDNnr1A9aw9ZvEjuJ5ncYBIH0FafZJ6mDqt7FptpLKzDcqHaPU9q8/+33ywlFuMAnJODnNT+KNXlvHHl/NEjZIHcVmxTLKg2nNawhZamcpCtJOxy82765qMib++v5GpyOKStSLkGJc9V/WnMZf4QuP9qn8Cqs9yY5NmOoOMdc0ANtXaW4nkkwDu28ewq0TmqtjG8UB8z7zMSc1axQmDDNRT/wCqcscAKeakI4qC5UtayDuRQBVt3uRbptiUjHHzVKJrzIzbjHswqS2I8lVB6AVYxQBSE93nBtiP+BCnC5uMc2pz7MKuKMsATgGiWMRyFQwYeo70AUvtM/U2r4+opLIu28yDD7iSPTmp2cd+1Q25zLIw+6W4oAuxOVkVx1BBFehWWqSyWTxMCwyH555+tecknGa6a31oWcYGBhlBOKGroE9TQ8RnZoszbckFWA+hFNt3uPs6A22eOzDj2qjfeILSewngO9t646VRtfFYWARxwq209Sefxrm5JGt0bV1pq3qgNZESY++hUH+dc1e6Hq1szFLCWWMd1IJH1Ga0P+EqveSkcSfhmo28TamzEiYL7BRVRjNCbiznDLOr4e2kU+netjw/qgsNVSSaGVYXRo5OOxB/rioLq6lvJfNnKl+5CgVASoxnGK0aurMlOzPXNEuGmswwyrDDfTIyP51pFww9T6mvHtI8R6rBa+THclEjOxcKOQCcfzrUj8X6shwZUb/eQVz+ykac6PTAVYZ4BrFux9j1uK7CsROhVtuOo4/lj8q5NfGepqc5hJ90qDUPGV5LbYkt4SytneCRgd/0/lS9lIfOjv8A7bjH7mUj+9spv9oDI3RTDPcRMf6VxsXjqcqo+yRMMfeDHmpl8avuy1kAB6P/APWpezkPmR1/28FAfIuNxOMeU3H6U1dRQ5UxTjn/AJ5N/hXKT+NQOLe0z7ueAfwqr/wml4D/AMe1vj05pezkPmR05voo9bSVN4WRQJA6lcHIBPIHsfzrpYJfKkWTqgODx2PFebS+LlvINtzB5Xl/OrIS3OCCPxBra0/xfp72iCa6IfofkPPvRyNCujsNQsbcu26GOQDn5kBwDXK69oNnPYPJbabC9zGQ0axjYWweQMeozWrb+I9OubUKLtAVODu+XIP1FRHVLPoLuEkHj94KHzIasYL+GtBu4VeKSeIMMja/Tjvkda868VaZDpWtvDG5kiOCCw7Ef0r1aC5ihvjEsiyW8o3KQchT6fSjV9JsdatHhuY0Y4wkgHzIfUU4TcXqJxTQuhBf+Ee03GMfZYsf98CitDS9EubbSbOAfN5UCJn1woFFdXMjOx4/qeuX2qyZuJjt/uKcCsw9a+iv+FZeD/8AoEf+TM3/AMXSf8Kx8H/9Af8A8mZv/i6aSWxLTZ82XC4ZH5GDgkelPVEBzjJ96+j2+F3g1lIOj5B/6eZv/i6b/wAKs8GD/mDn/wAC5v8A4uncLHzuBRgV9F/8Kw8Hf9Af/wAmZv8A4uj/AIVh4O/6A/8A5Mzf/F0XCx85sKqzZikDIM7+CPevpb/hWHg7/oD/APkzN/8AF01vhZ4McYbRs/8Ab1N/8XRcLM+bjA+f3rf8BXpUyqqgBQAPavo0/DDwccZ0gnH/AE9Tf/F0n/Cr/B3/AEB//Jmb/wCLouFjxHTbkToUbiSNSM93U9jWffWhtLhkH3Typr6Ci+GvhKB98eklW9ftM3/xdSS/DzwrOoWXS9wXp/pEv/xVVzJonlZ8wSgW9wXb7r/zp4Duem0etfSUnws8FygB9Gzjn/j6m/8Ai6UfC3waP+YP/wCTU3/xdTcqx84JEo5PzH3qTpX0Z/wq/wAG/wDQH/8AJmb/AOLo/wCFX+Df+gP/AOTM3/xdAWZ851XyYrkM33TwCa+lB8L/AAaP+YP/AOTM3/xdNf4V+C5F2vo2R/19Tf8AxdAcp86PcA8KNx6VFskf752+wr6RX4W+DEGF0bH/AG8zf/F0v/Cr/B3/AEB//Jmb/wCLpBY+cUjVeAPxpxXA6V9Gj4YeDh/zB/8AyZm/+Lo/4Vj4PP8AzB//ACZm/wDi6YWPmrj7Xz2Xj3q1HE8pwilj7V9EN8LPBbEE6NyP+nqb/wCLq0nw98Kx7QmkqAvQedJj/wBCqXfoNI+fINFu7hhtAC927Cti28NWsW1pd0z+jfd/Kvdf+EN0D/oHj/v6/wD8VSjwdoI/5cP/ACK//wAVWbjNlKx5BDaxxLtSMKPQDFR3kUZnt4iAH5YOeOM4x/WvY/8AhENC/wCfD/yK/wD8VTZvBnh+dQsmnhsHIPmuCPx3VHspXK5kecxwbUyWHy9j3rWhvoPsLmclrkKI0QLnzVPGD7iu1TwpoqIEWzOAMD985/8AZqWPwto0UgkSzIcchvOfI/8AHqSoyDmR5pLaXjfNJFJBDuK5I+bPoR2pi2ccQ4HP949a9Yl0ewn3ebBvLgBizsScdMnPX3qv/wAIzo//AD5j/v4/+NHsWHMePahbLFJFOjFZyeuPvVdEYYBiPm9RXp0/g/QbkAS2G7HT984x+TU4eE9EUACy4HrK/wD8VR7GQ+ZHl77VHzYx3zXmWoND9tmS2JZNx2kivpmXwZoE8bJJYsVYYOJ5B/JqzR8LfBi9NG/8mZv/AIurp03HclyufNZhBHz8+3aow8lsf3bsqk9mIxX0wfhd4NP/ADBv/Jqb/wCLprfCrwU3XRc/9vU3/wAXWthXPAtP1u4tiEm/fRHru6j/ABrr7GKz1BPMtZlRsZwPun6jtXqH/CrPBg/5g3/k1N/8XU9r8OfCllKJLbSzGwOeLmUg/UF8GocDWNVo8qvke3hCSgAt0IOawLhWz0OPUV79ceCvD1026bT8ntiaRQPwDVXPw98LkY/sw4/6+Jf/AIqtotJWMKl5yueAgcVueHykNybiRgoRSFLcDceB/X8q9g/4Vz4U/wCgV/5MS/8AxVTDwH4ZEBg/spDEW3FWlc8/i1VKfu2RCg73OAjjBAOQQR1qS1MxjBuoo45CcbUfcD+ePyr0VPCuiRoESyCqowAJH4/WmT+ENDuDGZLNsxtuQrPIpB9chq4/ZM25kaGlMr6PYspBU28ZBHcbRU15/wAeNx/1zb+VPhhjt4I4Il2xxqERc5wAMCldFkRkYZVgQR7VutiT5rdi33jmqVyweRLc/wAR3H6Cvff+Ff8Ahf8A6Bn/AJMS/wDxVQv8NPCMkvmtpJL4xn7TN/8AF1QrHjlnqE1m4MLsv0Nd5pXieCaBfPcB8YwWFdQvw18JL00tv/Aub/4upF+HnhZAQNMPPrcyn/2aolBSGm0Y994qitdGuhbRKzxoQZPM+XcT2/SvO7zX7q8hKSPx6ivYv+EH8O/Zmt/7PIhbkqJ5AD/49UH/AArzwr/0C/8AyYl/+KquWItTwtwGGOCDxVW0CjcUACljgD0r30/Drwof+YWf/AmX/wCKoT4c+E41CrpWAP8Ap4l/+Kp3Fys8LJ5ppNe8f8K88K/9Av8A8mJf/iqT/hXfhX/oFf8AkxL/APFUXFyngrkhSarWaiSPzWALsScn0r6Bf4ceE3Uq2lZB6/6TL/8AFUkfw28JRKFTScADAH2mX/4qi4crPCutL3r3f/hXXhX/AKBf/kxL/wDFUf8ACuvCv/QLP/gRL/8AFUXDlPB3PNMP3cV71/wrnwp/0Cj/AOBMv/xVJ/wrjwn/ANAr/wAmZf8A4qi4crPnuZBHPEyfKXJDY7gVdB+UV7s3w28JOyltJyVzj/SZeP8Ax6nf8K68KD/mFf8AkxL/APFUXDlZ4PTWORXvf/CuvCh/5hX/AJMS/wDxVJ/wrnwp/wBAr/yYl/8AiqLhys+eZMPdBCTt25I9easRoFPHFe9n4aeETJ5h0j5sYz9pl/8Aiqd/wrfwn/0Cv/JmX/4qi4+U8GNPeTdt6cDFe7f8K48J/wDQK/8AJmX/AOKo/wCFceE85/sr/wAmZf8A4qncXKeBnrVaaJERpVGGBBJHce9fQv8Awrfwn/0Cv/JmX/4qkPw18JMpU6TwRg/6TL/8VSuPlZ4JGcoOaVuBkda97X4b+EkUKuk4A/6eZf8A4ql/4Vz4U/6BX/kxL/8AFUBZngg5FVLot5ka5+Rjgivob/hXPhT/AKBX/kxL/wDFU1/hr4Rkxu0nODkf6TL1/wC+qQWPDIkUQjGBjpioyMHmveh8O/CoGBpX/kxL/wDFUh+HPhQ9dK/8mJf/AIqgLHg5PHIpCQy7SM17z/wrrwp/0Cv/ACYl/wDiqP8AhXPhT/oFf+TEv/xVA7Hz5IjQAyQnCjrGOh/wqyrZXPavej8OPCZ66V/5MS//ABVIvw38JqoUaVwOn+ky/wDxVKwWPCcgDrTa95/4Vz4U/wCgV/5MS/8AxVL/AMK68Kf9Ar/yYl/+KosB89zMTcpGWIQjOAevtVxAFUAV7o/w08IyMrNpOSpyD9plGP8Ax6pB8OvCgHGlf+TEv/xVFgPE7WZUJ8wgo3BB/nRdWphI3DDHpxwwPcGvbP8AhXfhUf8AML/8mJf/AIqpn8C+G3iWNtNyijao8+Tgf99UWA8DZPcqfY4NRrdXNvIFNxKVJwCWNe9/8K88LH/mF/8AkxL/APFUxvhx4TcYbSc/9vEv/wAVU8o7mRpErtotgTIxJt4znP8Asiiuwh0HTbeCOGK22xxqEUeYxwAMDvRTsBo0UUVQBRRRQAUUUUAFFFFABRRRQAUUUUAFFFFABRRRQAUUUUAFFMckYwcUm5vWk3YCSio97etVp7iSO5t1DYV2IIx14pcwF2ioPMb1pDJJjg07gWKKg8x/X9KaZHzw36UXAs0VXEj/AN79Khk1CKKcQvMqyMAwB9KLibS3L1FQCRmGQwI9qDI/rS5hk9FQeY/rVW4+2GJ/JuCr5+X5V/wo5gNGiqkcshdwXyBjHA9Kk3v6/pRzICeiq/mP60hlf+9+lHOgLNFVTLJ/e/SjzZP736UudAWqKqedJ/e/SjzZP736Uc6At0VU86TB+bt6VB9qn/v/AKCjnQGlRWZ9qn/v/oKUXU39/wDQUc6A0qKzvtU39/8AQUhup/7/AOgo50BpUVnwXEzyAM+Rj0FWGkcKSD+lPnQFiiqJuJf736Cmm5m/v/oKXOgNCis77TN/f/QUfaZv7/6CjnQGjRWd9pn/AL/6Cj7TP/f/AEFHOgNGis4XM39/9BS/aZv7/wCgo50BoUVn/aZv7/6Cl+0Tf3/0FHOgL9FURcS/3v0FL9ol/vfoKfOgLtFUxNL/AHv0FL50n979KOdAW6Kq+bJ/e/SjzZP736UcyAtUVW8x/wC9+lL5j+v6UcyAsUVB5j+v6Ub39f0o5kBPRUIdvWl3t60cyAloqLe3r+lG5vWjmQ7EtFRbm9aNzetHMhEtFRbm9aN7etHMgJaKh3t60nmN60+YCeiqxlf1/SmGaXP3v0FLmQ7FyiqXny/3v0FLFPK0yqW4J9BRzILFyiiiqEFFFFABRRRQAUUUUAFFFFABRRRQAUUUUAFFFFABRRRQAUUUUAFFFFABRRRQAUUUUAFFFFABRRRQBQ1WV4rcFMjnkjtWWNUmhHJ3DjrWzfw/aIDHnGRmsB9PuXh8wLwT09MVD3LjaxsWF8L1GIQqVODRdf8AHzZ/9dD/ACNZ2iLIscrLkYbp61oXTAzWTesn9DQTNWJmOD1o3Ee9LJgDmmjG/NMkk7Um38aXtTMgAnpigAkJEMhGchTj8q4XxhFNFd2sse8r5A+cdjn1ruh86keoxUQt4ri3gMqBgEBAIz2pwlyyuRWp+0p8t7HH+C9XuZryeC5neSMR5UMc4OcV2TXUSuFJzmq1ro9raag91DGqFk2YA9802+gP2lSi8FegHpSqzu7orC0uWPJJ3NBWV1DKQQaWsvTWkjjkGwttIBHpxUiakA+114zjNc08RCnbndrmzpu+hcj/ANfL/wAB/kKlqKH/AF0p91/9BFTGtlqrkMbSGnUlAhtJinGkoAbRSmjFIBD90/Sq1WWHyN9Kr4oASiiigYlFLSUCJbUfvCfQVZk+4agtR8z/AEqeQfIaYFc0wipDUZpDEoooxQAUUtFACYpcUtFMAxS0UUAGKcBRSgUAKKWkFOFACU6iloAAKWjpSigQUuKAKWmAgFLRS0AJS4paWgYmKKWigBMUmKdSYpgNIppFSEU09KQERFNIqTFNIoGREUsP+vX60pFEP+vX60AXqKKK0JCiiigAooooAKKKKACiiigAooooAKKKKACiiigAooooAKKKKACiiigAooooAKKKKACiiigAooooAY/UUzFSP2ptJgRxxLEu1RgZzVG46WZ9Lkj9WrRxWdc/ctv+vo/zap6g9i62Mc1F5ankGnynC1EqAjOTk1QiwORUJPXIqZelRlsE5U4zSAWPoPrTbbm0g/65r/KnLg4I9apPeG2WKILyEwQR6YFZVakaa5pFxi5KyNLFGKrW12tw2z+IHFT7gGIJAPXFOnUjUjzRZLTW4gjVNxAwWOTWbNp5AkcHndkLWrSVFWhCqrSRUZuOxHDCId+GJLHJz9MVJigU0uA201qlZWJbvqLRVeS7SO4WHnc3SrFACUYoopAJikp2KQ0AMf7jfSq9WZP9W1V8UDEoxS4pKAEpKdSGkBYtRw5+lTSfcqO1/wBW31qST7tV0EVzTCKkNMNIBMUmKXFFAxKWiigApcUUUAAp2KQU4UAAFLS0UAcD4r+IcnhzWTYR2STYRWLF8dc/4Vhf8Lhu8/8AILh/7+//AFqoeL9Fv/EXjy+gsEDtDCjOScADH/16zk+HGusQAkWT0+aqsB0H/C4L3GRpcP8A38P+FJ/wuC/P/MMg/wC+z/hXnVxava30tpLjfFKYmx0yDg17J/whHhyKZYvsYKqqgs0hyTjmh2Q0jn/+Fv6h/wBA63/77NL/AMLf1EdNPt/++jXQL4R8PC+Ef9nx+UDy289MZNeO3gjF9cCIARiVtoHpniiwlqeh/wDC3dT7WFt/30as6b8U9TvdTtbVrO3UTSrHkEk8kCvLx0rb8IRef4w0lMZ/0hW/Ln+lFh2PpAClxSAYpaCQxRS4paAExRiloxQAmKMUuKCKYDaQ07FIaQxhFMIqQimmgCJhREP3y/WnMKSMfvV+tAy3RRRVkhRRRQAUUUUAFFFFABRRRQAUUUUAFFFFABRRRQAUUUUAFFFFABRRRQAUUUUAFFFFABRRRQAUUUUARzMEXcegBqBbuJv4iPqKdeR74ScnhTx61hb33EceX5ZyO+cj/wCvXmY3GToTSS0NadNSR0AdW+6c1n3KM9vEUGdlyW/Dc1V9PldZpMKXOBgVqQRskID4LEknHqST/WujC4j28OexM4cugj7XXgimr91Qax/FOqvotrayxRK5lnEZycYGCf6VmQ+Lh5LySxMNhHCnOecVu5pOxlc68dKi/jPWsu08Q21xNFFuw8uNqng89K1WkwfmVh70009gHqRVa+tmnaMp1BwfoasIwY8HNSY5qKlONSPLLYqMnF3Rm29nIl2wLEfKWJHuarap5sVwg3scrwa3B1pksMcpUugbb0zSoUY0VyxKlNy3MjRr15I5fOZmAIAOM4q3/aUIYhwQOxqe2tIrYSBFADtkisy406Xa7AjAbgeop1XLeJdNQejNdpUXGWAJHArndS8U6fY3qQvIxZiVAVSeR2p/iWwv5Y0m06QrcKuwc8DpXkOuLf2GrlbiQfa1kD7uoXOcH8/5UOTMra6Heax4ps59XsJw7rbCJskZDZyD+HQV3tpObm0jnwAJFDDHoa+YrW9e4mcSM21VJyTnNe9eCbu4bS47C7k3z21vFnjGAVyPxwQPwoVwszqaKKM1QBSUuRSEigBsn+rNV6nlI2detQGkAhpKU0lAwpDQaQ0AXLX/AFRP+1T5fuim2v8Aqf8AgRp0vamIhNMNPIptADaKDRSGJSikrPu9atLK7htZWPmykBQB6nFJ6DSb2NEnA6ZpR0qHz1zjBpyzAnABpiJRThUH2hR1U077SoUtgkAZNMCag8KT6CsrSdftNZlkjtg4aMbm3DFach/dMfakmnsNxcXZnEeHl87xn4nnPODFF+QrrYlO9cDge1cl4OdXvfEU5ZQXv9oyf7qj/GusS4ijyzSoFAyTuFVYR856qXk1u+lUMc3MjAgf7Rp51XVupvbz/v43+Ne46BpVi3h6wkNnAzSxCVmKAli3OT+dM8WWVla+ENVljtIVcW7BSqDIJ4phc8POsakVKm/uSpGCPNbn9aTS7dbzVLe3dGdZHClVPJpRo+pYBFlPj/cNWrBLrRNStb+5s5RHFIDhhjJqZ35XbcqNrq53D+CNIstOaW7ZlZFZmbJwOuP0xWF8OLdZ/HVpjlYw7jPoFOP51PqXjs31ldWy2u3zchGJztFXPhJAJPFM8uP9VbH9SBXNhY1Um6htXcHblPagKdijpSblHUius5hcUuKTcPUfnRketFwFopNw9aM0ALRSZFGaAFppFOooAZ3ppFPIphoGRt0oj/1i0NRH/rBQBZoooqhBRRRQAUUUUAFFFFABRRRQAUUUUAFFFFABRRRQAUUUUAFFFFABRRRQAUUUUAFFFFABRRRQAUUUUANcZxVWO0iRnJUHe2eRVpqbWcoRluhptbFaC0WCeWTj5zxjsKs0UURhGCtFCbb3OO+IQ/4lNk3927T+RriL2ZYZZYkyI2X5V7g4/wAa73x+udAib+7cxn9cV5xq0LGA3CMfMTB5781hV+IcbOVjc0a483UNPdQCvnIWI6D5un9fxr1QivJ9KEVs9sImLJvjYM3XqP8AP5V6ycDnt1qqPUT3GhR1AFLVK5vxCPlIxzg+tUH8RQ20qJcEKG6E1snd8q3FL3I88tEb2KQ4AySAPeo4LiK5iEkThlPcGqWunGjzZOOUGfqwFPYE01dGgCrfdIP0ppFcSGmtdRAhleNI8lgD98Y7D6g10WhSX0kc4vZFfDDyyBj5eetK6YWNQjiuI8T+D4NWuUnfIRCxOOCSfX2GDj/eNdvK/lpuxnnFU7yWFkeBmAkZc7c849aGB5w/gjSrLS7dLeyNxcTXMauwPKL8xJPovHNdV4PRzJqU8su8ySiNP92Mbc/nmp7W2tl1NhAiymcj7T8wJRQpC5HocmtFbWLS0gaFcRxr5bn/AGfX8x+tKxV7mgTxWfdaglvjJ6+9XXb5T9K4PxFetDICD2/rSbsOKuzpV1YGVTvj8sjqX5B+lKusQksXliHPy4kHIrzj7SJ13k8mqjFj0X9K5nXex2Rwqa3PUJtVieFCk0Alz8yl+AKkivBPxGY2PPAfrXlkByWyMdMV0OngfYoyDzlv50lXCWFt1O2M+2ESSo0YLAYI98U9JFcbkII6ZBrl4dbvLX5AwdM/dfmtSx1iGZCrwpCRzweK1jUTMJUZRRrZzSUwOD0NOzWpiX7X/UD6mnydqZa/8e6/jTpO1UIiNMNOYgVBPL5cEjDqFJH5UgGxXEU5PluG29cfn/Wpe1czpV6llua5ljQSELycdMqP0UfnV+XxFYxylfNDKF3F15AH+QaV0OzNauH1k+b440yP0dD+ua6mz1KO+ZTGcDncpHIPHH4ZrhPEt3Jb+KfPibEkSrtPXBxWdWSSudOFi5TsjtL2V0nCJGW+UEkH1NW7Es9vvZNp9PxrP0meS506zaV8yyw+Yxx+VJrV3PZ2luIJMPLcxx9OxPNacy5bnPyPm5TQSRyWDx5bcfy7Ul07R2FzIQqhYXPX2p4YNJIA/wBxsE474rlfGWpXNs8NpFLtSWJt4HfJpVJKMbs0oU3Oooob8PFzcX7eiIP5/wCFdzckC2kPbbXHfDuPEN/J6ui/kP8A69dXqknk6VcydNsZP6VFH4C8V/FZ5n4W8K2Wu6de6lctIZJL6VVAYgADFbVz4D0m2sLm4YSERQu4/eHqFJ9af8NiB4MhY/8ALSeV/wDx7H9K2vE1yLfwrqr56Wrj8xj+tbnMW9HURaBpkePu2kQ/8cFUfFjf8SNIu813BFg+7j/CuFt/GPjGO2hjj0XKIiqp8h+gGB3pf7f8R6zrOi2eqWH2W3N/E+fLZdxU5xyaAPVGijaVmKjnj6VyPjvRpddk0jR7V44pJGkmLN0AUf8A167IDLHmsO4fzPiDZRZ/1OnSP/304FAHAD4TamTj7fbf98muo8A+F5vDWtajDcSpLIYIzuQcDczcfpXcj1rM0t/O8Ray46J5MX5KT/7NQFzbrhdWiudS8VSWdvKUJA53EAYFd0elcVp5ebxfeSR4Lqj7c/gKxrK9kdGHdry7IP8AhFdUH/L6v/fbU4eGNVAz9tH/AH21dFbf2gLPM23zt3AHpT5HvBcjAXyQOTU+zjfqX9Yne2hyVjpWo3wlMd2VEblCS55Iq7/wj2qg/wDH7/4+1S6PDePpweB9oeVnPvmrzpq/9sllH+jBeCW4PHp9aqFGMkRPEzUmrGTdaRqVnbSTyXhKoMkB2rodD3nSLdpGLMy5JJz3rO1IXUOiTi5YMzsOfxrX02PytNtkPURrn8qqMFGegpzc4aluiiitTAQ9KYae1MoGRtRH94Uh60KcOv1pAWaKKKoQUUUUAFFFFABRRRQAUUUUAFFFFABRRRQAUUUUAFFFFABRRRQAUUUUAFFFFABRRRQAUUUUAFFFFACNTac1NpMApKWikI5rxvC83htwiFmWWNsAZ6MK89vInktZECHLDgY969kdFdSrAEHsaqvplnJ962iP/AaznT5ncOtzyyyzHbwbxhlAyDXq12/7hVBxvP6daqf2DphbcbSPNO1R/LUY4VYnP06ClGPKmEVeRz97cNJLKwfA3Yjx2AHH9ax9VVpntkzliSoPrzitOVY50cKwwy4yO3vWZqM4jmtZVXLRnJBHcGowXN9YuVm0F9Tkntp+Z0OhiTSLmOxlk3xTDKMem7uPyxVzxh5//CL3n2ZS0w2FAO53rXMX+tx3FzZSQbl8k7mJGOf8iuzvz5+kFgMlth/8eFd9eDXvPqedgq0JXpweiOVvI5xJpku3Y0rqknqDtzj9D+ddRoihLVgDkZGD7Vj3cazXNjuLBI5/MJA9FIH866GzjSLzkjwEDcAduBxXHDV3PTlZIkuR+4P1FZF7Kh1GaPaxkddgC9SoGTj860ZbuN12H5SeRnpxj/GqN1CLm6R1ysgIO5OuAwJGffAB9quWuxCKWjwJFrlzIMgzKMAjpjJrY1Er9hlRnZN67QV65PFZspmWUSWyqAZVyWOCFwf/ANVaKWzNOZ5nL4J8teyqcdvWhgLHvFovmEl8fNnsa848YPt5/wBk/wA69Kl/1bfSvLfGkmCB/s/1qZbGlNamPp5L2wYn+I1eUYV/XHH5iqGlY+wR453ZJ+uTV5iQpwK4ZbnqR2JIkVobgkcqg2/XcK3rW2WOyjIJwYw2D6kAmucWVkjcbTh8D8jmugsLgy2kW89UwPbHH9KFYUiVLRHTdznPrSmJoSRkkHFWFwAPrU0ID3USsMgyL1/3hTSM3LQ2YYZ1jV5EZAegNTZxV67K7FGefSqBNdtuh525p2v/AB7J+J/WiTrRaj/RY/pTpBzV9CSpKcCsnWrs2ulzSYySpUfjx/WtqRM1VuLSK4iMcyB0PUGkNHj+sXjXVukbAhkKj8doJ/XNT6M8styltaAyO0e1iBkAZHWu/wBW0PT/ALFPJ9liWQxGMNt6FuMiq/hmytVinuIIkUO5T5R2BOP51m6et7m6rWp8ljV0+zSzgVFBJ5JY9ST1Nef+IYp7vxDdiGN5Nu0HaM44r00Lha5LTZVTV9bkIJPnRov5GlUjzWQ8PU9m3I2NNiMemWIwyyrBGh46cZIqjqxlurjTo0jdlS/XdheiitW6kENnO6MQyxuVIPQhTiniSPzXjLEFTgc9TjJrTlurGSnZ84y4lFrDLcKkhIy20L1JxXHeJ4Ly9vreSO3lcfZ1ydvOSST/ADrqZ70rrMEIdjCIJZHUc5IKgf1q7FNHJCJH4O0ZGehPb9aU4c65S6VR0pKZleAoHh0q53qVY3BBBHoBWp4pl8nwvqUgP3YHx+RpfD64s7l8ffu5W/Ddj+lU/Hcnl+C9Tb/piR+fFEFZWJrS5ptnGeDPEcum+FbK1XRb64Vd586NMq2WJ4q14n8T3F/4dubMaNfW/nlIzLKmFUF1966PwfbCPwfo6MoyLZWx9ef607xZEG0WCEKMS31smPX96p/pWhkbgQLhcDgY6Vy3i+Ge61zw5aWc4gnaeRxLtB27VHOPxrrtpJJzXP30Rk8d6OOCIrS4k/MotAiM6Pr4bC69KRnGfIT/AArOsHXSfHd62ratHJMtkiLLMVQctnAH4V3CLz14rkm8NaZr/iTWbrUIWlMMkUKfMRjEak9PrQM318Q6QQP+JnaEnriZap+EbiO9uNcu4nEkb6gyo6nghVUVWX4e+GiT/oJ/7+H/ABqbwDaR2nh+VYl2xtdzFR7bsD+VAkdPM22F29ATXnunNqDardTacm6TkMSAQBn/AOtXeag/l6fcN6Rn+Vcl4cF1Hp95PaJukaQL0z/nrWNRXkkddB2jJltZ/FA6wr/3yKbLd+IlhcywKECncdo4H510MTXLLEZEAJUbx6GsyW7vXs9S+1QlIlQqhxjOeMdeaOS6bTehPtVzJcqM3Tptbhso1trcGHGVJUcirou/EAPNuP8Avgf41pQyTwJBCkO5FjUE/hTVvbswzMbb5lxt5pxhpa7FOqr/AAoxr+41KeKOG8hCRs46DGTXVRrtjVfQAVk3ha4k01XXDM+5hj0FbGOKuCs2TUleKshaa7BELE4A606oboZtZR6qRVmRTt9TE8iqUwG6c+2f8Ktlh61QhgiiuyVXART3+g/oax9c8SrpoPlr5j7sbScUm7FRTbsjpCQe9N3YmiHq1c5o3iNtSuUg+zkMwLE54UCt1m/023X3pJp7DlFxdmaVFFFWQFFFFABRRRQAUUUUAFFFFABRRRQAUUUUAFFFFABRRRQAUUUUAFFFFABRRRQAUUUUAFFFFABRRRQA1qSsrXb6Sy+z+X/Huz+GP8ax/wC3ph1z+dQ5JMLHW0Vyq+IpB1qVfEZPUj8qXMgsdJRisGPXTJIqgoWY4A9autcXLgbSifrmjmQWNHFUdSg86MD+8rR/mM/0pYp5kXDsHPriszWNcNmu2WBwuQVkUZGaL3Q1o7mBBbNIzqDtKDn6+n6VasLdWuZI5UVnGAN3IHX/AOtUZnAuftkSt5MvI7DJ/wACTUtlcmOSa4KAk4yPzrltyM9DESVSg+xL9kguLVd8EY8xTgqMV09sgW0jTqAo61z2kJvjWPncGxjHRcCtbXLiSw0C6mgO2SOPKn0Oa6FKWrbujx6cIxu0i81vEwwY1P4U5UVFbaAM8muIsfE2puyoxRhjlmX2J6/hXSaNqcup2k8kkao0bFRt78UoVoTdkVCqpaIpaqW8nYvux469BioNGMrW8zyHa4jbjuDxzWjJPbIP9I25PqPpVcraSM00E4j3RMgAwB83f9Kh0JOop30NudKNji9Q1a9t9SlsROwVD1H16frXpVuc2cBzkmNST+FcXe6BpzXcSG7zcyDfliMuMjJ/Wu1iwLaIA5AUAflVxTTdyVe2o2X/AFbfSvKfG2OP93/2avVZv9U30ryXxw3ze23+tORtT+IydFP+gIf9pv51pMxrM0lwdOh244yDx3yavZYnoK4Zbnpx2LKANBKD/dGP++hXSLbRwxBYxheOK5VZGSNuBg4BrpbOczWkZY5bA3fnSQpXLcgG1iOoqFJHDx7WIbcCD6c09pA24etQxvidAfWqW5m1odDDO7csxYnuTVgNxVGDpVrPFdp55qC48mGNf9kfyoF350gVetVbxsbR6KP5UaYN0zP2HFMmxplNyg1Cy4q1UDdaYjP1G2NzaNGpGcgjPfBziquj6YdMshCWBPGcfQf4VrHrTTQBG33T9K5Pw8nmXesSbNxN56+g/wDr11r/AHD9K8/0C4aPU9ZkUF8EkLnjO4/4VDdpI2pxvCR0NxHct9qXYSnkuqAAcZGABWsAGlJ8oZLZyT+FU3uQsBYxvk5AyDxjufSotPkb7NaxuHYiCPJPdioya06mXQq2yTy66JJYTtFvKoA4HMvH6AVp3MZL2sce2NWly4xnIA//AFVHcSKl3bDDgDzGIH8QCj/Gnx3TNbeYYH7YUd89f8+1CHJ3sWtEQppUe4YZndiPq5NYXxKl8vwVegdWCqP++hXU24xbp78/rXGfFISt4VaKGN3Z3XhVJPBBpITd3c1tMla1sLK2A4is4xj3wop19HLdJB9pjUwiRZEwcEOOh/CuJ+GVreX1pqk99PdMweOJPNJJAwScZ/CvQJX823jj2sGDKCMdOepoe5cLDGVYIpJJLi44GcCTmoLBYXvH1QrM8iWuxPNfJAZs49uRWJrml3MmoPIpZ0fkYyce1begadLZaZOJGO6VlIB7Dmso1JOVrG06UIwUrmjHezbEMkQXfx16VFoW2U6pOP8Alrfyc+u0Kn/stSzPBKsZJcjeOcHnBrz2x+I6aQs9o2mSykXMzmRXAB3Ox9PetY36sxmlbRHqedqlvQH+VZ3hOLy/DFhxy8fmH33En+tcPN8VoZLaVF0qZXZCqkuDyR9PevQtCTytA05D1W2jB/75FUZia6/l6Jdt/wBMyK4zSdcn0u1aKKAOrPvyc+g/wrq/E7Y0OZR1chf1qG01CK3mj09rY/u4VO4Lkk49KylBylo9johUjCFpK9zMXxhcfxWqfmajvPEcl7amAwKgbGSCa3rtobmPyRAB+9QElf8AaFSR3enSCX93GBH1ygqVGUtFIv2lNa8hlJ4rOAPso/77qRfFAI/49R/33/8AWqyxsLqS3ljhTyhvZvkx0Hp+NW44dOmh80QxbT/s1XLNdSeek1flM20vzqetQNt2LGpIXOa6OsqC3gj1lfIjVV8kngeprVrSmnbUyqNN6BVa9V3hwozyMj2zVmkNWZnMtDcrblyrBnx/j/WvP9ctbyTXmhjG5vL3tubgDn/CvXJlDNz0HWuOv5I31Z08oEs/zOO4BAx/OoauVGTi7ol8L6Pc6e73Fy8RaWNQqpn5RW9uzqsAqWPBUEdCKqxtu1eL/eoSS0RUpOTuzeoooqzMKKKKACiiigAooooAKKKKACiiigAooooAKKKKACiiigAooooAKKKKACiiigAooooAKKKKACiiigDkPHOoQ2P2DzpY49/mY3nGcbf8a5ZdWtZD8s8R+jirPxgheUaOVQsF8/OB0/1deVFCP4SPwqHG7DmseoreRP0ZT9Dml85TXlgkkjPyuy/QmpU1G8j+5cyD8ankHzHqUFwouIyDyrBv1Fd2Vwx4OK+eU1/UohxdNx6gV6Avi/UOCL1Dx3UU4wZLkeiFlBwTzVHWYTdaVNCiGUvj5R9RXBXHjK8t0ZzLCx6gFBzVKx+KUrnbcJEh7kJkfzquVhc9Jt7NPsSwvEI02/6sHOD9ajg0wQu2yTcp9R0rmrfxamqW37q7hDAgttUjbW0uuXpjDiO3lB6bGxUSpqW5XtHyuHQ6CzskhJcHJNVvE/8AyLV/np5f9aisPEFq8IW6dbeX+6/T86d4jlSXwtfPEwdDHwynIPIoatBozeiOCa7lgjtkKqUdlCHPIIPcfj+pruPDJU2N1jqH2sffaK89lcq1vg/dlDnj0BH9a73wijLpE7tjEjllIOc8Y/pXLh4vmRz0ZXaGanC0irtXd1/CqFxEYIrTaQjGFVYHvjNbTxtJKhxlRuIqtLYvJHHOwclIwSoPORnoK9CE3fY2qQvHQ5zWykGr2suF+W3UY9zjn9BXeWeTYW5PUxr/ACrh7nTLm5d76ZGRCiyKr9VUKMg/jmu5tCDY25AIHlrwe3ArCKfM2zqm4+zikNuP9W30ryXxz1/4AP5161cf6pvpXkHjonzPbaP50S2Cn8Rm6Ip/syMkEZLEfma0Dxyao6NNv0yADIABX8jirkmTxnvXDLc9OOxIpBhcerKP511aqiRkrgEgZx+NcbhghIPGRn9f/r10tu8v2WPI5CgNkd6Vwki4DytCANcLns1RgkDPYU6Js3EePWqjuZyWjNqHrU5bg1XiqUniu088nvJg8Pnj7gX+VYtz4sbRr6GxitBPJIplb5iMAVedidJhXOGcAc+p/wD11xEt2JPGWo3S8rb2zIn6L/7MKDOpLki5Ha6f43ivrqG1a0kSSU7QQcgV0Pmhh1ry/QN763bBSflJJPtivRY24qk7nJhcUsRFySsW91GaiDU4NQdQkn+rauG8L208Oo6m80JRXYY8wYB+ZjXd9aTylPVR+VJxu0zWM7Rce5zt9JfEzFCDBsbIDDn5TVxJntktoUiV9wVMg8DC9/yrX8lD/APypfIjOcoOaq5mtNDFuGL6zaqNrAW8pOOnJQdfzo1Q6m8EMWm/Z42Z8SSOc7FHpWz9mhzny1z9KX7ND/cFA27kkPEKf7oqK9wYSD3qwOBVK/chR6UhHOnWG066kjjiRgz7ySfbFTWHiEXVxtNsqbjy2TWNq1vII4LpI2YPuDkfXiptDtZWzM8TJFEpC5HUn+feuD2lR1N9LnqKNFUU2tbG8mqwrsckmNj1HQZ6CrsV+q4TYSCRWNJJarbNbpIm8HaAezdhTJJZAwcMQATx611y01RxQjeVmbcOpxSaj5CRMSTjcTxWgdNsz1tYT/wAVy2kFW1e3D7g5PAJ6/WuzFVSba1CvGMWrFT+yNPPWzgP/ABV1VCqAAAAMADtQKWtDAwvEx3WttCOss6L+tXL+5FokYCOSSMlR2FVtfsLy9Ns1pt3Qvv+b17VQMXiXgOYnx6hazbaexsoc8ErpG7JiX7MwXAdwx4/2SajMlqtybXytu/Ib5eGJrIJ8ReYjtDGxTOAMYp3n64JBIbCMuO+3/69NVEugeyfdGtFaQxXQijiVY1iOVA45P8A9apImt97W6BQFH3QKx0vtYSV5G0/JIA4BwAM/wCNOTULyOQyHTGDHqRmlzph7J2saVsN2p3TDgIqIB+Z/rV+s/SjJJHLPLGUeWQnaR0HStCtI7GctwprGlJpjGmSRvzmsl9Kthcmb5ic5xnvnNaTNVeRxmkMUHCn2FZ1q27VYf8AeNWpJQsTHPas3TZVOqwAsNxbpn2NJjOsoooqyQooooAKKKKACiiigAooooAKKKKACiiigAooooAKKKKACiiigAooooAKKKKACiiigAooooAKKKKAON8e2CXy2IeTZt8zHvnb/hXmeo6H5M22Jt4IznNehfEw2sdtYzXUZdY/NIweQPlzXCjTLC5YqhkXPIw1ZyeoWZzlzpsig8H86ksLJDB+9AJ3GtiXw5AScXEw/WoW8LnP7u7b8R/9elzILMz7+WztrcyR2hmCkh9uBjFGnePPDNtp0kNxpkrTtIpDlQ2FHUdanm8MXuxlSeNweoyRmtDRvhvaarF+8kRJlXLKUyPzqk1awWY298Y+BtWGxoJbdSpBYQ4IP4VbsNX+FjW0EUoTeqhS7xSKT7k4qjrfwauI4vM02SKQ91PFcvN8KvEVvHua1QgHs3/1qFBdGU56bHo9wPh3Jpd9JpWoRx3Igdo1SdgSwUkcHHeub8P6Zf3V5psM+s3Kw3GwviQjAIzgVztn8NfEMsh8u2CkDk7j/hXp+m+DbyWwhW5kWB40CFcZzgdavRbmep30Wg6YkMcZtUkCrgNISxP4mrq2dutp9lWFBB08vHHrXASa34gtJmtBdW37k+XnyyenHrXPeIPiJ4i0eZIUltXYqrEmI4wd2O/+zSsB6q+iaa5+aziPvirVraQWcPlW8QjQnO0V5Z4R+Jeo6kl+NTWNnhKMhiXbwc+/tXOX3xe8Rw6ldxwC08pJ3VA0ZJCg8d6Vl0BRS2R7yLePP3MUvkx+n618/j4y+Jh/DZH/ALZH/wCKrS074wavJY6vJdw25kgtDJAEUgF8gDPPTmmOx63qNms9uYxEzl3C/fxgZ7+1aSIEhVBxtAH5V89j4yeJDIspSz4HTY2M+vWtrwz8WNe1jxTpem3MNmILq4WNyiMDg59WNFhnsdx/qW+leQ+Om/eY/wBkD9a9cuDmJh7V4/48BEmf9kH9aznsa0tzP0VCmmwA45y34E5rRY1j6MzPpkDE9Nw/IkVfLYrhluenHYtRcA5/vKa6lsCNcdO1cWWyvy5zkDr65rpYHMVpulYfu1xnPGBUhJFlS2Gz3NSWxzdIK4a98dJFM8dtCXUHAkJ61HZeObgXqE2yOoYdDyRWkacrpmMpqzR6xF0H0p0rbY2Psaq2F3Hd2kU8TBlkQOMHpn1qWdv3L/7prrOEbeyGCyGP+WUOR9QOP1xXAacPMtdZvuqvNHbo3rgkn+S12Pim6+x6RdSgfMEwv4An+lcNZzrB4Qtohz5t3LIT/uhU/mpo6HFmE+TDSZ0vhJd+pTv/AHYsD6k//Wrt0avNPDPijRdOe6jvL6KCYyBdrnHQf/XrsbbxNotzjytTtW+kq/404rQ5supuFCN+p0KtTt4AqhFeQzAmGVJAOpVgaSScnPPHemegizJdkOiIMs7BV/GtPAHbNc3p0vn60g6rGrN/T+tdIfU56U0UJkZ6U8KD2prKMjOKUSKBgk5pgOKDFMIxTmf91n1OKYDkUAKTxWZqj4jY56Ka0GbArE1aTMEnPbFICqt7Farb20iMzGEOT2HerdtdwXVq0iZKFSeBXnfjzUtXk8Spo2l74ljt08ySM4ZiecZ7AcVzugXOqaZ4higa4k2s5ikj3nkH+tczoJPmW5vG7ievT28Ec0ZYKHc/J6k9KXyHt7mBZWXYVMjjrxmoo7kyTROAGd1ABI6A+lbC2kDahJK0atIAApY5x8vYUqXPJtSNG+RlDR9NmfWBfl0aFc7cH6iuqrP0yJo2uNwUfvPlCjtgVo10wjyqxjWm5y1Clooq0ZBSUtFMAooooASjFLRSASlpM00nmgAJqJzgU5mqnd3MdvC8srqkaDLMxwAKAEd+Kpyy4NclffEfSY5zDbLLcEH76ABfzNVb7xMb3SZnsJFiudvy7z0pDOmv76OG3ffIF471haRJ9o8WWE/mYj3bUGfvcGuE8PSI95cXWoO0xQcCRs5Y963vCurpf+OLFFjJAlIB7D5TRbU0S93mZ7VRRRVGQUUUUAFFFFABRRRQAUUUUAFFFFABRRRQAUUUUAFFFFABRRRQAUUUUAFFFFABRRRQAUUUUAFFFFAHEfEW1iu4rCOUEqRKOD/u1xsFssEgZSeBjBrt/HrBf7Pz/wBNP/Za4syL61jPcpE27jFNZ9iE46DNRhwe9JIcxsB3FZjCG5Er7SuOPWuk8McXkv8AuVyVqrJONykDHeur8Mn/AEyT/cqluDOrJqjqis9hKEBLcEAD3q4WphYZ7VqQZejrKJZmkDAYAGRjua1CaYXA7iq81wVjJjCs4xgZ60bsWyOO1aYLq14M8+a386878aSb79Dn/lkg/V66zWbwHWr3kcTMP1rhfFE3mXSH/YX+Zq+giDQbtoLq7UHh4B+YYf41i3Umb24PrKxqxZTCK4JLAAowP6H+lZ87h7iVl5BbOaS3K6D99WbaXbbakv8AetGH/jy1ngmpEmEcdwGB/eQMgx6n/wDVTYIjV/lH0roPAsn/ABX2gH/p9j/rXMrubaAvJro/BMFwPGmjTLBIyxXkbOQOgz1p+gPTc+p5z+6b6V4749k/ehf9kfzr124ceU30rxvx8f3wP+wP51lM0p7lTSQiaXbqpJyufxPJqS7uFt4mkbgLVTR2VLC2Zem3+tUNb1IrMkUbAMjhvxHIrjUeaVj0XLljcoza7eSMfKbbznAHSr1x4mvm0K6tLv5vNUKsnQ9eRXM2c+W80sd7MRj3ruJdOkvtJtLiW13wfM7svRAPlGfqTW7jFdDnjKUupxFjCbu5CknB9BXSLp6RY2feXt3NbVhp9ojLtUJu7irl7os9lnUITvjBBZcdBUupdmnsrIh1Z7EaPBfWM0tmz3CW08EUhXaSrHepHP8ADn8TW54I1fUNQsL+z1El5rNwiSt1dTkc+pyK5LxLDFF4cjlRCLr7WGJz1BDcD6DH50+91SS2uree3keIXUKOyqeCQOv61SmZzpnXeO9QRNPmG4FVAHX35/RTXM3MLWWmaTbPkMLNJXz2aQmQ/wDoda2h3sesXV5ZXsitLd2Jgi3DqQWJ/HDH8qoeMpmm1S+FshdlAhiRBknaoXgD6Vb2PAzhv2ap92jzC8vJLq4fc5KCRyi54GTmowR7VM2j6nC22SwuVYDkGNv8Ka9jeQQ+bLazJHnG5kIGfTOK2VrHdCNopHpPwqmMVvqbZ+80Y/IN/jWv481OaLwzcqsrKXZFyrEH72f6VyPgTWbLS7K6ju5xE7ygruB5GBU/jXU4r/SES1YzZlBOxTwADUN6mtmdp8HLeWLQL7VLiSWR7mby497E4RB2z7k/lXWa74mn0i3WaOKOQ5+ZG4CjJA57nioPBFj/AGf4H0mCVdri3EjA9i/zH+dLr2q+Ho0Wy1e5RN+GClTyAfXHt+tTN6Ow4xcnZIk0nxFql3az3N5YOwGPKSJcbhjryf8AOK37O6e6t0laFoieSjdRWD4Y1O11GwMcEwaRXYlRngbjg/liulgUq6j86cNhSi4uzR578TvH934Vu9OstPWB5JUaWTzATgA4HAP1rJ1D4sXum6Ho12bG3nnvomklG8oFIIAx1riPjBqC3nxFvURgUtY44OPULuP6sR+Fc7q90ZbPSof+eVqB+ZrSxJ6MfjjeMMNokP4XB/8Aiary/GCS4AVtIUZYZxcE/wDsteWbq7jwTolhIi32pqN8j4gVzhcAfeP40NJAd1fTxX3iQTxykTAozhGyMbeRTfFaRaXd22pWFktxfXcqhU2lgcYycD04/OqV9HYxLN5NzsmfaqlD6nn9K6qzv9O0yGBvOLT7eMqeF7npWPs23c6XXSgooxtI8S6jHcrbT2CT3EZKyokgVoxk5wvrXRf8Jx4eedfMutrKeCVPFcp4mittPv18Q6fciQS7jKAnKkjOPxrzE6rLLdGThcnOBRCmotmXNJ6n0rZeLfDSx4TVrZSxyQzYOfxrVtdd0m8lWK21K0lkb7qJMpJ/CvmG2vZ57xVc5VyBiuy8Jyiw8U2kr5xG7Egf7prVEO57xJcwQkCWaNCem5gKFuYG+7NGfowrxnxvqC6u05A4gKEA9cEYriFXB44+lVYVz6hDA9Dmlr5qjvLyGIrDd3CDrhZWAz+dfQunSeTpNoJGJKwJkscknaKTC5eeRI8b2VQTgZOMn0p2a5DxnHLqOnW32PMjRTiQhDzkDitaPW4/sgnn/djGSQrYH4kCp5tbDNmmk1wXjDx5PoKWhsYoJjNnPmZxgY6YPvXMr8XdT/i0+0P0ZhVWFc9hLVG0nNeTj4tXh+9pkP4Sn/Cup8MeKpPENrPNJbLB5bBcBt2eKLAmdLPcLGjMxwAM14B4w8X3fiLUGVXaOyiJWOJWOG5+8fU17LfzrJFJETw6lT+IxXkWseHYILhoEO3cMqQO1LmsaRg5bHJxyHPFaVvA8xAVyM1JHoTpN+9ZhCDy4FdVD4VFlMjxSGaORQyPjqCKTqR6D9jNK7Od1WKXToreWPjz1O76itr4ZXBj8UWy7VPmybc45+6TVLxsUt57SwVtzxRln9ix6fkBVv4aW0n/AAl1oSjDY+c9sYPWq+zdkOTvy9D3+iiigQUUUUAFFFFABRRRQAUUUUAFFFFABRRRQAUUUUAFFFFABRRRQAUUUUAFFFFABRRRQAUUUUAFFFFAHF+PyB/Z+SP+Wn/stcQTmux+IwB/s3I/56/+yVw20ep/M1hP4i0tCcCnVXwezsP1pP3o6SfmKgdi0vWuh8Mrm5l+Yj5OxrlUeYE52mul8KyObiXKj7vrTW4mdU4VVy0hA9SagaSDP+sz/wACNSMzMuCBULr7gfhWxAxpIO24/gaiilinEnlfKUJU5XvSSsidZMfjVWOSD5zAQx3/AD4fvSGeO+K9f+w+JNQi2hsXD4wf9o1jrcwaw++YlFUAZ/GpvEemyzeJdUIhLD7VJgn/AHjWfFYTQ5UMqA8Ebqbl7trlxg73sX/7N02eZYorqGMHALSyhf51oQ/Da9u5CbW8tDEf4llDfyrKh0mYMWmkXaeQSOlTK1vYyeZ9u8px3R8H9KyjOMetzedOc9kkb8Pwu1WHcJBFMrHqrYIq3e/D3TrLTnurw6hAsS7pXCKygZx2+tZNv4pufJcRazfyBF3ELM38zVC+165vrN4Gu71i7AFZLhmVl64IzjtTVRNidGaW6OfvGtbbUZGtgZlV/lZhgED2rS8OarLaa7bXNvN5UgdT5bt8hx296xZV/eN9atafZvJIsgyFU5zWl7GLXNoz1+58fa+A6CwhGO7cD+dcbrGr3WqyA372sAxj5ZB/jXDX8l7Jf3ECzTvtdgBuPSo4baWRC+QcdcnmoakzWPJF7HpOkf6XbpHYyJKsQAYqOAfr+tczrum3i30rNHMoz5itsP3a0fD0qW9rFZvaMxcrvdHKk7m/wGK17udZRIXubuKK4uVjRCm4hF7fSpjBRdy51HLQ5+38JXkyxNAyNlTKyM4UxrgfMc12+hG8j8ONBqEJjtWbEbkja2R2I96o2OqO8dzHFqKeZd3At41mhwAo6qOPSs/x14pAibT7UrGojMOyJjsI+UliOmeoH41TjzKxnGfI7liCC0nspWivNzRyFVZZAT/9euz8Pz2k2lmCe6SRduG3HpXgNnfSWl0kyM20HJXOMiu0sdTm1azYWMTRKp2uVPzE1nOk4nTCvGat1LGqatbajfXIjYeRbv8Au/Q4OAfxqnYa9Bem1gvI0BhGwN0yvasi4gk0/wC0wyx4kOD7jmqE11FIYHjh8twuHx0Y54NXCmnozKc2j1yWyj0fRrrXrEqstpJEwdvn2q24ED67lrjx4luvtKX8UgSYk/MAOCTz1zVK21q8m0S60prhvsczKZFPU7Tnr+AqhqNk+kwWtxCWlsLoEoWGCrrwwPuP5VtGgluc9SUZtSstDbk8RXguXkmnlEr8sQ3XNJe6hcarp8cU80zW6SbkDHIBPU/pWT9jubtPtMShoyODuA4AqpcXjJCIUchRycHvU06Sb3Kq1uSO25rxWdt8rRyK4C7pEJya0LBpzIY1JMbdAO1YGhSoNVCTco6MuPU9R/Kuj0yB9Pne5mkzaoNxb6dqVSPLLlRVL36fOdUnjvVNNt4rSWyjuQAqs3mbG6cdj2rm/Emtf27ewOLVoWh3IwLhs8+1I7DV7i0uozgRzs8gPBIKgAfhj9a4m7Sf7XM43gM5I6+prOcJJ8sjbD1Kf8SB7j8P76xsbec3EwjkkYAcEjAHr+NehLrGnRWkt19rhbajPgPycDPSvkZLq8jbEM8yn/ZcirUWva4jLENRvArEKQZGxg9e9VBOMbEV2qk+ZiaoLvUtUur+5U+bdStKxPGSTmoZ1mcIX52KFGPSr2saheQ3KGKUhGB42g9zWcNSuCxLeWT7oKuMm9bGcqcU7XCK0kmWQjACLuOfStSHWZW1C2jZ9ttCu2NMdBjAz6mqsNy01tMWSMAAD5VxnNTw6HdXFhLqdvHm3h4c5GfqBTUr7kSha1jpW1S2kEZMqj5vmB7cGtq71Zf7KkuCVBEIjRw+R6VwNrFNMBtiaQA84FWn029aQ2pDRW7/ADbm5Cgda0UJW5raGPNFy5b6nW3+qWl14Nu7aCZZJlCscA5J7/pXniMQ2RWzYSH7R9kVh5ZBQnHH1Nbem+Dbe4ck3aeXuxuz2rNysbxp3W5maRE8tzEyoW5GABXUWUgtde3XX7opu3BuNpx0ro20Xw74d0a6voryKeaGPKIrgkn6D1rz2HUZNWuZ9SkMat5u543OFbPbP+elTd9h8kX11Ogu7qG4vr4K4ZJUAUjvjFYirzRPZrJG1wkrRuWzhHyAKW1SBYdpd3Pdt5o9sh/VpPUnjXdIiY6sB+tanjnxdqF/q0mn2V40en2wVEWI43kDkk9T/KqtpHDJPCirITvHIOe9dJa+HbS6vXtns8FgW37eal112LjhG92Y/hPxDqEF3BGhaVCQXDHgivRr/UDdROYrmKSPaVPl4Ye4rFsvC1lYWM2pQyssSA7spgj6VyH2/UbC18mCQBDlsFfX3olVTaCOGfK3fYg8Vzu01pC77hFGcfia58GpL29lnnL3ThnAwNvpVnTZtOlylxEc9m3HitYuyOWUXcrq2O9ek+An8rQ5W6b5ifyArgNQihswswhZ7UnG9TyK6bRtdtNJ0iKErIwcGRXUcEE0SkrBGDb0Oxubzk81xd5qlvf6pNFG4MkSgD39cU268V2bI+0yBiDjIrhILyaG+FyrYfduJ9anl50axl7OSbPStNjtpSftPKZ6Zr0nSLOyurOH5VIC/KAeg7V5dolhqGsWK3pjWKJzhBu5bHf6V6f4Y0qWzgVpZGbA9eKxUHc3qVYuOjPJPiDo1xZ+NbmaSNxBORJE2OCMAYH0xXSfDu1tV1BSgla4EgZmBO0DHeu+8W6Omr6JKoRTPCPMjYjoR2rkPBVnDa6kpSbdMJAHAbggj0+tbSeyOVdz02iiirJCiiigAooooAKKKKACiiigAooooAKKKKACiiigAooooAKKKKACiiigAooooAKKKKACiiigAooooA8k+N2uvon9hFVZvN+0cAZ6eX/jXllt47muJgiWOVAy53847npXp3x1ks4k0J7uMvj7RtA/7Z5/pXjX9uWsR/cWAz0+Y4/pWE5e9ZI6adPmjds7qDXRcQiWOA7T0Xfyf0p39uqv+stLge4AP8jXFx+IrmUhRbwovTgZq5FPIt7clXIIVyB2FYOTXQ6I0INaM6tNesSCWdkx13qRXS+F9d01LmRmvYFXb1ZwK8lea6n4eR2HpQlhdS/chlb6KTVRkyZUI9z27VPHGg2tsx+3CVsj5YWBJrkrn4n6WpIjs7mQ/wC3IB/U1wY8PalJz9lkX/eXFVJdKnhl2sMGtbyZl7Omup1tz8VB1h0uMe7S/wCArPtfiZqW+YQWsC723Eg9K4e6szHyzHliP1qsWaAAIavlM24rY6DVdbudRvHuJHKsxJIU4BJNUFleRuWNR2ERvY53e4hhMSFlWQ43nHQflUtlZ3l7b+dBA5AOMqM07JInWTHXCmZMFjuHfNUlQA4b9a130++htTLLZzBAOW2/rTXsLmz0+3v5IlEVznZuHOB3pWTKvJD9LuLazd3uIjLGV2+WrYJPapLS+jlvwrRL5ZDdunFZE8mWJ/SokkeJ1kQ4ZSCDVezSRPtW2jrhpFpeESJLtVumK0LzTI7TSrdhKkNskiiWU9efasK01WzawZZxtmPXsD+VQ6hrbXlhFYpEI4Y23deWOKyjCTdjqnOmo3Ql/qbalcMkYVYlHlx4XBKg8E+p5rOitpYrwJKu3acn3pEbacj61qLILqHyGxuA+Ru4PpXRyaWRx875rssJdsnR8fjVS3165328M0zlYZNysp5/H1qkXYKwPDdD7VTZVUkhsnNZRp2NZ1eax341ex0u2jF9PLNJgyxxqgySw9e1ee3c5nlkkYAFiTjtRPcSzybpHLkDAyeg9KSK1kuQzAERrjc341pGPKtSJPmegxOVH0rb0CW4tXu7uCQRrHFhmJIAywAP4ZrHkRYZGRc7V6ZrtNC0xJfCV8SPnnhY/kMj+VNtWJs0zk2uJjcPI0pdyxyxJOajZy5yx5AApWikjm8qRCj5GVYYPPI/mKt3en/ZIJ5CxYq21eP1NVZIGyTTZtsqEnGWxXTQNPe6JqujxxtK0OLu3UDJDrgNj6o3/joribeX92DnGDXaeC9VSw8X6Td3ezyJgYZi/C4YFCT+BBq76EpanNo11bRC2uFmj2nmNgRVvTNH/tW78oTiMbSxLDOK9ofWv7Mvbk3vh5Ngcp56QCZWAOM9M0+y1DwpdyyzQ6TYFowDKyx7Nme5446GspTaVkjo+oyupPVHlWqeDbvSdPfVI5lnt4WUOV+Vl5AB+nNaUvhPX7rSxe8zoq7hArksB7DpmvSdRutIs7X7RFawFMhmgkwVZcgHGc5ODWMvi7RFmE1st9aFAGG5iqk+hGMYrN1Jws2inh4XcVdHnWj6h9iuBHcIykMQUcYPvmta+8RaU93P5mn3KCM4+4u0+nOe9VNa1FdQvZZrW3a4EkpYyk5BPfFNtoY7/TOQDubv2xxWleUKkFJ7nNhoVKVRxWxk6zeRXFrHLb26QLuwu37x+prLtZ5TdQhnYrvGQT2zW09qHSMCNdgDPt9h/wDrqGWC3jiaRYVDjoRWaaSsa6uWpmajO63WFYgBF/kKjVmntgr44YkHH0q3cwJJMS69Rwc9hx/SoJRHDtRMgdTk04tWIqX5mzX03TPtlthm2grngdlOB/OrejXOqRs66fhIxHtaRhkKDweO/FN069SNLcRkBVhCvnvk5NdLYahaxRrHtVUA+UDp9K7cHg1WfNJ6HBmGYyw0eSmryOY1YHSraC3tGeJf7ynBJx3qrbX1zABO8jM56FhnH+NWdYivLzUkkmRFiPChZA2ffFUtadY7aGFSM/0rXEzUZOMdjLCR5oRk9X3IWv2eQsh2/TipYNRuFkG1yWPAANZstrd26xma3ljEgyhdCN30r0nwd4aj06AX99EJJXwy7hwg/GvMlNRVz1oU5SdjR07whf3Gj/2hOV8vaSynO/b3H5ZrlNQ8PLIZks5B9mkKsYs8gj/9de0WWpRNp93GwjKLEQQJNwIIx2+teNQXO+6wrHbu4B9M114W1aLU+hy4pOjJOAaPZzN9n0qKBpm53Jjk/N+ley+Fvh1YaVbCa/ginupPmIK5WMkdMH0rR8I6JpdlC+oQRILy4VRK+c4wOg9PWtxdVtHuzarKplBwQTiueSjB2NoynNXRlX2nmEiOBIlU/wAKKFx+VZtpo+oG6lkDbdylVBH3a3ItHlivTOtyzHfn5+QQeuR61f8AtEiTyK8O2JVyHHOaidNM1pVpQTsivHpMUumJaXqrMONwPQmvM/HPhe60qISWsyyWk8mwKVw0Z6/iK9TtNQt73IhY7l6qwwR+Fcx8Rp/I0S2J+6bgA/kaUoK3oFOrKUt9zxG48PSpG0gkyRyQQaz4rY7wA4BzXocUsZHzMmD6ms7VfC4vENzYoRLjJVTwayjV6M3qUFuihp3+lQtYzKCuO9VZntbfS7eK4kMYRnRTtz0NaGg2crTvBKpjZByzAg59Kw9ZhkmtIkMZ4kdmK+uau/M7GKThqZ1w8fWK6jkHoAQa0PC+mJqmvwRTYMCHfIv94DtWA1uFPDEYrtPADGC5cGM5lORJjpjtW1uWOhjKXNI9Ws2SIJCiKoXgADgCuw0999mjDpziuDsnLbiecGu60wAafDg9qiI2WnUOjKehGK8s8Kolt4iEDKqSLclenLEEg816pXnNtcn/AIT6a3EK+X9tJVg3IOOeKbEj0eiiiqEFFFFABRRRQAUUUUAFFFFABRRRQAUUUUAFFFFABRRRQAUUUUAFFFFABRRRQAUUUUAFFFFABRRRQB5V8YtLTVb7w/DMWEIS7LFeucRkfyNfPMsQilZc8A4B9a+pfiBpv29rBsn5I50wPVgg/pXztqmhahp7yI9g7BCQX6jA71g9ZtM6lZU01uZVscMMc1v25P26bAGSrYz06VhWjSS3YiC4J6DFa6Ei8nU9djD/AMdrKovesdNFtwuWLLxBeaY5bNhj0ZN38jXpHg7WpfEGlz3M8cKNHMY18oEAjaD0P1rwzPSvVfhdKI9AvQxP/H2T/wCOLXWkkjzZSbep1Wo7VJHqtcBfkGYkdia7i/WS4bEKMxx0rmr/AMM6wFMqWwYdcKwJH4UmwijzvUzi3DHj94f1zWcIfNjRs8liGA7Diur/AOEN1rU0kjitWDpywdgMViy6dcadLLBLGXkjJVtnIBHBpXLS7mcyLHwvrXY+B9ftLKR7S+zHEQcTdlPv/jXN2Gl3OrXKwWyFnJxivYvCHwjtbe0abVXeW4lUgxpJtQL7nHNKUeZWKjPldyLxBazT+G3W3xKLjaFZOcqe4rjfHiTWb6dA/EcdoiKp/WvfdL0az0+xitZYodsahUXJKoo6cnmsfxD8PNH8VyeaZp4pEQ4MbZXFZwpuLuaVK8XFxPl+4l7DvUgIOMmvWvHPwrays4pbJ7fzlVUdgCqvjpnrhv0NeTXNvLaztDOu2ReorohUTdjnlTaV0epeAPh3ovi3w4dQur6eOeGZopY0IwBwQencV2sPwd8KxwmZp7l0AyXMgwB+Vcz8CJblJ9VtJYj9kuY1ljY9CynaR+RH5V7DbtuWVYyuwEqAQfxBzXm16k41HZ6GkYprU811D4K6DcQB9O1a4gZ03IXKujD17Vz118OLHRbe4+3XFxvCHZKxAUnHUYr2lbCOSJIw7J5R+RV42j09xUd5p9hcxPZ3m6ZbobdrDPbnBA4qYYmcd3oXGMFufIckjFzk7jnGfWod+eRXc+O/DQ8I6xc6egBtdomt5D94p6H3HSuCtYLi4jnliid44hukZVJCg+vpXqRndXRhYsQ24mR3JPysox65zWs8yQafs4GcE/nVPR1WRZw+SpKgc4ya2mt9NnchlSNx/wA83Jz+tZSbbPQw+H5o3OXmkEkhZTwa9F8HXsTackUmNuMVw2vW0No0Rt84cEHPrXQeCLW6uovkx5Cg5cnG056Vba5TlnScajic5MxF04ZslX25Ptx/SnX2pT3UbRnGGOdoFehzfCm+nWW5a7gRMM8aqDk5JYAn8a87KC3mA2852nNXGSlsZTg47lW2t5SASMDPetIs0VsA2RskBHoM/wCRSxhSxVT+FWZ4iYBkZU4JrR+6rkxXM7He3vxY1y2sdLXTpLV2+zg3IkiJIkBIPOR1xn8a5tPHfiFZbqTZbk3RJlwpG79fesFB0q3GgrhlU1PRhSt1N9fG2uaoIYbiwgmW0jZky7DaCME85pkuo3OsxXBuSLe2iiL+VG3DHPG496i05AlreyY6W+M/UmmWyn+yL5gPvKqfmTWftG5GjpJR3KempHPqfkOCMM2SjEZFaEER+wJHHNJGMnlT1BJ61iWly9rctdKvBzWqmoQWkMccu7OwHIHFbTd5aHJTi4wZWaGTcSJTlRj5uc1DcM+w+YwwOuB+H9aedRtd5/e4zxyO1RXU1vJGqpKp3Oo6+4qrXJ5rETHfI+1wcHoQe/NVZrZ5W3dDjGKuIIhJNh16jHPsKDj6inqiXyvcqq0iW6qqM3061u6NDG+kXt5JO6S2oBEbN1H061jM/lwIcHJOK1rFxbMBuy8iDdkAjAq4VZU9VsKdCFR2a1EjnLZuJshjwqnsKo6zas8Iu41fYPvb8DHpiuhu0t59SVI0UyuVVR23YA/nS+KtIudN0mMvhlkIV2B4U9sflSnWnVfMEKEKMXF7l2DVNK1vTogX23MUah4WQ/eH8QP412+iXuUCOAU9O1eS+FYPMupGI5xtrv8ATItRS7SC0CyFz9xq5Zq0rI7qcuaN5HZtdWllqUE/nQwRqdzr7DrwK8Y1SS2a5FxpU2XZ97RScbTnOA3cV2ur+ILL7Le6fPG8OpsjQA5+4SMevvXD6bo8TSmOeVwQeGTHT3rehUcNbnLiKaqKyVz2b4beIRqNiYJVjS7ZM+Xv4yDitq8mk0e5e/vLSBQOd4nCqT+ODmvEvAuqSWmttcLLtCR5HvzXqnjDxDpuoeB74veQvOIgRCrglHP0+tOpL7UkZwXK+SJ3MGqWs9lHdRTxSxMPvI4I9+c9qx9R8d+GtOcxXWpRhwR8qAuf0Br5ptb2WWVrcPIQBkLzgVL5Mss6RohMjttC471s4P2fOjKLjzuEj6Kt/Hvhue53Q6paCLYWZpMo5PoAQM1zHjHXdP8AEGnWkKXETsshZ0RwduRxXntr4YmCg3VyqE/wxrvP9KnlgsLElbb7RJKflLOwA9+K5nKTVjppxpxdzfurC2eGIQzKJFHBHOa39Dt/LKgt06iuPspWkQESqQp6V1mjXC+cm49TwK5+tmdjStcp+LdTsNBfzJCRdMu+GID72e5PasXw5fSyaMroyqSzZBGQa2PFfhiLxT4lES3XkzR2oKk/dODyDWUdMutDhSKWIG3UlUljO5TWtly3Rzqd5Wew/fEVfdYwbh/0zFL4aiEyS3LIF2uVTHTpzSx3MGDluo7VNaXtvYWoghA25J59TTjLuKdO7906XTQxLcHrXe6ahjsYwfTNeL3d9LMV8mdo8H+A4zXa+DdRvpXSGS7kkjA+6+D+uM1cZpGUqMrXO+PQ15noE+lX3i1biCeRbl7h2eJj1PJr0pjhGPoK8C8IysPiTYo2QxuX/HhquSbasZwsk7n0BRRRVmYUUUUAFFFFABRRRQAUUUUAFFFFABRRRQAUUUUAFFFFABRRRQAUUUUAFFFFABRRRQAUUUUAFFFFAGH4iIAt8jP3v6VgNHBPuSSJWVhhgwBzW14pfYtqf98/yrnkf5Sw7jNc1R+8ddKN4IwdY8AaVf3KXdlElrOp3NsGA3GK4+TwxY6fes+qXuyRiR5Sgntjt7V6hb3BL4x0rO1/R7XXbJoZECydVfHQ0tHqza75eROyOQ0/QrNN6WukQyqejyJjjtx1rasdHvbDczww2sGQSsEYAJ6c+9Ylx4R1LS4YpYNZuEm+6giBI+jE9qivNJ8RmTcfEa3JOF2zkgE+3GKtyvpexiocuqVzUURXcwuv7c1HYTjyIFAzj8MCrGnrq0N59q+2zz2PmER27BGZk7MWA4x9ax9Di1mx1WMXumQbQCXu3G/oO3GK7SynguR5KMcxj5jjAqo6K17mEr31IbpH+yodMVI5byUFpNvIByS31wK5zVfC19c3K2tokUVmxzNL/G3/ANf3rs1tJp71JfOMcEfCwqMZx61pKYrdCuQzKMkE5ODTsJu2xy+l+CrTRLV3tUiF4WVkJ5AHvXZ6Y0qQEXEqtIeTtGAB6Csq20+1t5pLqKMqX6DOBz7VdKJ5Y8yMPuI4K5ppEt3Lc2y6tyEbcXbkA/lViyhjtQLeECOGNRuVe+M5/MmoYikM37uLCxqWwi4qjDqhOom3VMIIw7yNwQSx4x9KaBRbV0a2pW1jqdpNb3C58+MojAHP1H0PNeL3fhnTrWGax1WxWbUEYqZo1wc545+leyS+IbK2RspI6IMl413CvLfiHpMvibWBqmh615MZiWKaBpGjJYE84+hA/CuevHnV4vU7MLdS5ZK6ZJ4C0uXR9ehZRstwrptL54PTj64r02XUYonZeQepYAYNeG2WgPZ2ype6taBkPEkUzb63tF8OWGt3ItjemeQ5+eZ2wT1wM9f/AK1c86EpPc6KlLeUjvNQ8WaRAQq6xBDNyNrLv3e2BzXMp8Q2spNr41K337lmjJjbp0GR/OrGqeEptItokhiS5WUFWKptCkdM/wCe1cZqzRWmkXbS2jFkOQIto2ge9VDD20eoUqcORzauvI1/FWteF/Ghtf7Rg1C2MR2sURSWHpkH+lRWUnw4tLK+06zvrmwS+iEVyvz5cDp95SB17V5dPrTmaB44BmGUSZLdcVQ1C9mvpFfyFRhxwetddOlOKscNT2Ll7rZ6inwp0LVIGj8PeKA55YodrnB6Zxg/pWe3wS122UrHPY3JJzlmZD9ORXmqPOhyFIPqDV+31G9Vl23E5wem81o4yXQI2bspm9qnwp8YwRyM9rFLCmWG26U4Htk1d8Fulj5MN5fGTyiQLVRhEb39SKyYp4dRAt79EKSfKZCvzJ6H8KW48DvDKxhE6qOQ3cj1/nWTlfRnV7J0nzXvc73xF8QI9M0qW2gcPeudsSryFHqfpXjRnkmkZ5GyScn61qXGgrZxs814qZ6Fxk5/OsdRjOK0pWtoc1dyvqW7NszFifzrXjmVw0Z5ZQPyNYkHytUl3czCNUEjeUeCgPGa6L2Rzq1y+xVJNp49KtRMD0INc2JcDFWdPCyajAGGV3gspP3h6VxzpLdHbTxLWjR1MzGPw1qjAkHylH6//XqDR5HTwkzkks8+Mk9s1FcuieGNTEakI84VRnoNw4/Sm2snk+HLOPP3pGY/gprntaPzOlu8l6CwQhoZzjlbfd+JOBW0+lCVFZlzxism3fFrcuBwywIPfnP9K67O0Bc9OKmUmmCimjmJ9DJbciLwMYrKm0K83MBEMdc5rt23A9aaW9cflVRrNESoxZxCaJcgZeMqPTNOOl3AGA7r9DXZ7kI5ANNZIXHTFV7dk/V0cibW4khjEZ+7kEnualtkuYZh9oPGPlNbs0NtaRcHOSSB71nu5d+cdeldFKLqb7HPVkqb03KryPC32kNkbt25TyDXbeI76O/+HAun5kby1yf7wbGa4nUGVYAucM7hQP51e1bU1HgezsM/M107Y/2VJP8A7MK6pRSVjl5m3creH9Rh0263XAYwP128kY716tpHizwvZpJenU4jsXO0g7yfTGK5LwF4JurmNdd1BCIYoi1vCy8znHH4cmsmx+H+rm4jN/HHbwhhvDyYOO9cclFu7OuLnayI9Luj4h8b/aLpfMWWR5HBHbBx/StBkhtry8SGRnWJnUZOeBnFWbXw5/wj11f3VvcR3DFSIY1yWAOcZ/GqF9YT6NBLbyEu7RlycYbJHORVScXHQmMZxnqc1DdpaXUW+WWNCfnMX3sV0Oo65oMujTWulrdm6nkVpJJ1xwM9wSK4/UsrOoIIO3vUVp80hHtTa5opCUuWbaNnS2lh1N9pKOzKpAPavRlkjKLKI0V/XaAa4DT4WudeQJ1eTP5f/qruUiDEqRjtijmaQ2kWFuFC/McEFvyBqsbJWliG3JbLGoYcPfi3IJIXcfzrZt9puSx6KMY9KgQQaCLdg4Xh+etbFpZGFtynGKv291azkJFKrEDgfSrkZTZ91D74rFxuzpU9LGJAzx+IQ+TuMDKCfelsb8LcfZpvmjdyuGGRzU92u3VopOxXArHmUx30Ui/89M1pHRHPPVm3qfh/TnsjPZ2yIEUtIqjAz7Vxx0ieR8RP+DGu88PSebFdQy8qQVOfVs4/lVe10dpASoDKx4IPT2quW4o1HE5yz8JanNEswaNELbQSTXe+FvDV3pciy3U0TjacBM1e0W0u7NjE7LJa9QrDkH2roF6dMe1UqaFKvJqwy4bbbyMeAEJ/SvD9JXZ8UdFYfddyePo1em+OtcGi+HZdqlprkGFMH7uRy34V5r4YX7T4u0SfvHMc/ipFTKVpodOF6cme5UUUVsYBRRRQAUUUUAFFFFABRRRQAUUUUAFFFFABRRRQAUUUUAFFFFABRRRQAUUUUAFFFFABRRRQAUUUUAcB8UvEMHh7TrSeQB5X8wRx5xuI2/pyK8W/4WdrSb9qWu1hgKUJ2/rXc/tDtj/hHPf7V/7Srw3NS4pu7NFUklZHWD4jeIUfctzGPYRircXxP1rgypbykeqkfyNcK54NMV+KOWIe0l3PTovi1eoRv063YdwsjD/Gr1v8VrG6fy77Rgqn+KOQMR+BUV5GzUsTYlBqZUoSVmgVSS6ntWoeJNNuoUk0q6UgkBlJ2MR3+U1raDeySXZCFRbbSORzn+teGLJgjnjPArc03xBcaI6Tm82OqkJBjecH1HaiNNRVkDm222e8temC6toQhYTEgsP4cVNewyMk0lq2y4ZMdOGx0Fef+F/iRb6jIyXtsbcIOJuMflk11Ok311PPITfQXUWchVByB1HP0p31sJRduY3dPhmSPNxkyDgZIPH4VeSZI7iNS43seBnoPWqiTSuhCjax6HqKLWyhjvzeyF3uCMdePwFMmPK78zNd5Ps9tLLtLE9h1NeX3+t3Go+J7yJ4vJEDLEVDZzgZ5/OvRDqNtJKYElUyqCxTuAOteTRS+brt7OCMyXDEkflWVZ+6b4Ve8d7GS+nuNu75Tx61zn9mX155lxPHb2iJGSIzkhsc4Y10Vg261x7Vz17pHiK4NwkWqQSQSZ/cshUgHsSOtcqqKC949CEby3sQaXcW01kLm0sYtqZG5yBkg/7pq7PfzTxp5UIR1OQUXG0+20Csfw/oOsaBcKs0fm2pYmRYplyM/wB3d0FdmpsLZGlWxvZ3cfckcsAfoeK2eLja0QjhsLB8zi2/VlzTtY1O4VbOJrSTEeN0oKn6cnms3UPC6qRFqU0EdrKrI0kYCqm4Ec/0q3e3ujQWKXDQXEd2qbkVIm4bGcdMYzWHq/jS1v8AS4La1s447wyIWLwgKSOvB9qtTUldjgnz8tJWTPKvEvgWXw9LJtuJXhRsKzIGJXJ2t8vY1zDRSx8pLG4/3tp/WvbBqNnLOZJo7p2zzsjxn26VNc+FtISykuJtVRiELhWtj6ZwSRVOtOOxlXwtFO3U8e0aWWR5I9kXmZGGlUEAc5I/St8aTLIwEl++M8+X+7Uf5+lQahNoBBjjtYrm4YkBYFOc/UVmaJoYvxI0skyRq2NivjtWn12ShqrHC8vi6mjuat9c2WlsyTTLLJjO0Lk//WqpqfxA1ZLCO0toY7KJogFZB87L061D4k0q002whW2iIYvyc5JGK5a/maWODcMBFKj6ZpUqspK6ZVehGL5ZLYZ9sd50eUmTDZwxzn61MGBJbAGTnA7Vn96urM8iIrEYVdo47VqjB6lqEFmAHUnirGowuIPssMe9sgucc/8A1qhtWMUiyDqOn1q3byG3LNMCWY5z3qak2tEawgmtSjDo8plhWVgPMJyF5I+tQxRvDqRiZgGjY/MTgCugivrdTnOD78Vz94DJqEzICQxyD1qIyb3CcUlobxLHw3Cp53zBn+gGTQ6s9pYW6D5mRyBTLmTy9LtUzjcGP6Y/rWtZRMslpdByGhTCjsM9f51zvY7Fq7FdmufKtrQRZC4JfsMVvR5VCSxLMSze5PU0q3LtIrNDExB7r1q1eXkN2ihNOtrVx1aDeN31BJH5VDdykrFUSY60NID0NOC8cg0wplgBkk8AAVFi7ibwatxabeTSon2eRN43AupUEevNb8Oi6bbaUi3kJkv3G4jzCAgPTIFakEk9xtMrvKVUAbjnAHTFdFKhzas5K+KUNI7mJH4BjnfzJ9QkbP8ACEAA9q17XwXoqHy5oXZ+o3P1+mK14G4+9VnduXBOe+feu1e7ojzJSctWzkdY+GltI/2rSpV84ceTOO3fDf41j6bp82j69arf2JjjSddxaLKkE889DXp1tOZfkc/vB/48PWkuE8xdkib4ieRjkVV7olTcTedrbYVSSPGOMEcVyXia8tLO1DSyxK/JUSRbw2O31rk7vwpY20zyW8l1bh2JKpJ8hPtXHazNfwSrBdmTy0PybmJGPXNccqUkelTxEJLTc17/AMZXcx8uJYo1VcfKuDiqCXs+oSAzzMWbHJNc80rNcYTnI9K1LdHmTEyFV7MBjFK1iruRuroFvqUXlSTruPZwCPwNcfqujT+HdRgjkJWV2Lq3bAPBFdFZKygoJXypyMGr+rQnW9AYzYe5s2BibuR3FVCdrpmco3asWLDUpfFdujXlrCtxb5VLyNdpf2b3960JoZbAIlw6yKQCJRzj2NYegKtraLCOQDll9a7TUZbW88FXpCpG8Ue4IPvLz1zWXP71jsqUV7NSRyOmSiW8u7n/AGyoOe2a6bQ4Dd3ZACnALYY8EVxOjSMNMjTnMhJP0zXQ2mrJZPLGcFWjKuDIFyPxrRnIvI6zTZjJcXEVzpn2K4ixjBBV1PcEfSmXL6dYwJZy3HlCZsKu7LE+1YOm6glmvlJI2wklFaYPjP5YHtXSi2FxCt3Z7Y9QC7UadcqOecHtmobV7GqUuW5G9oI2hKSlh82dx5J65qpdgG6Kj+FQc++avTam6lLK7H+lxgGQj7ucdjWFqF+kSXdwrAbjhPc4wP61VjFu7NTw7dtJepGOQ8/mMfYdBWxoxUa8w2EQ723AjgVzPg+Ui/VgoY5A5NcnrPinW9E8W6hb2918iXDBVkQEYzVxV2RJpH0NBcCSfEePKxgYq5Xzzp/xa8SW5/1djJ/vwt/RhWwvxq1hIx5mn2Lt0IUOP/ZjWtmZXNf4mast5q8GlIRstUMkhH94jp+X865/wJJu8WachPSU/wDoJrGvtb/tm9utRndfMuFwRGuAue2PpWh4FZV8c6WqNlTIRn/gJrmlrI7oaQaPoGiiiug4gooooAKKKKACiiigAooooAKKKKACiiigAooooAKKKKACiiigAooooAKKKKACiiigAooooAKKKKAPDv2if+Zb/wC3r/2lXhpNe4/tFH/kW/8At6/9pV4bQA1zUQNPc1HmgYpahTg5phNKDQBfinS3gNw5YSDiEY4LDGSfpVHzDI5ZjlmOSfU0+93J5UJyNiAkZ7nn+WPyqup5oA0obh4ANrkDvivbvA04Y3SEncyIwOPr/wDWrwtPmX8K9H03VP7OtobsyzxqY03GE8np7jNclR2qJnfSSlSaPVNOi1SNkSd4njDEmTPzMPTFbg5BGcH2rE0bWbPX7BrnTpyYwdjEpgqfcGrltb3S3AaS9aSMfwCMDP5V1bHnt3Zna/vs7G5u4XkN0sZVQMY7cVwOkuHuPRiSSPfNem62nmaVMFAY44rxewuZLO7O9/m8xmGT1GefyrGqro6sM7PU9d03/j3NXYJo/mGUDZ5OQDXJ2niW0tLJp7iYJEBks3SvFte8RPq2vXV8kjBHfEeV6KOBXK6DqKx0zqKG59MrNC0hQSRl/TcDRKE4dpVjUdfu818uw6vPFJ5izDd6nI/UVv6b46u7GQTPYRzzLwkju5x245NZvAtbAsRCx749/bQuwV3baeQgOM/XpXKeItQgnWKW8aOGKJ9yjOK8+ufiRrmorJHZW0UHTDgZK+vWsjTHufEWoM2pXU04QE7S2Bn6CqWFUFzSZVPEPnShudPeeK4GkMGmo9zL0BA4rmNYu9XvQovpSqbiojU9CMf411tnY29qNsEKRj/ZHWub8QcTqB/z1k/mB/Sqp1E3aKNatJ2vN6lrwYllZalNc3JVIoYSxZqvaGyyJdSou1XnLAfhXK3LFNJusZBZo14+p/wrp/D3Gnk+rk/yFFZ3hqFCylZFPxXKq/Z1Pua4zVHV4o8dQa6PxlPi+t489Iyf1rlrkF4iwGdvJrpw2kEcOLd6jKY61ZhGTiqw61btx84rpOQvWrbbuPcOME/jV2JEnQtJ1zxVVAcqVA4BNWbVv3P41hN3dzrgrKwrWKN9xyKrPaPFlgwOBWgM/hSTFRA+fTAqbsbimRagQYrVMdF7V0FiSIs5O0gYHpWVFbrcXKO/KRrjGe9bKdABwPpWcnpY1indstx7MdTmpkwOcjHvRYJayuY55ish5VRxx69K2I4bSE4EYOP73OaqFGU1dGVXFQpuz3KVvDNcttjjLe/QVfi0829xG7AGRTkHPANOlucIEiwrDnA43ClguZJpFDHJxkGuqnhorVnBVxs5aR0Lka+bNvY7mJySa0VlEQGOe30rPSURIWboaj+1Bjw5HtW/KcnNc3EmDHPf2q3HICTk9+KwI7tVGQanhvsbgxNLlKTOjUBsNH/rF6fSrakSRq4HJ6/Wuft9URHBySwGCAKln1MwxyvGw2DEi47jv/WkkDZY1Oz8y3cJxnJHse361wGv2aXViXkGHWMkg9uK78XYkAKnKuMj8a4Xx3cx2FjJtyHmBRQPfqaprTUmDvLQ82glfeoVcvng+tdLp+rRNCscqDg7WNc3Dbsb2GNJByefUV0ln4dluYjOHEFp1eR+h+lcVSx69KMuhDdtJFdv5TdOmO4rZ0CX7R+7myPMIBI6fjWbc2cSSrFBeCUjBD4I3D0IPNdRoumD7FJIFxKB8p96i6sbQheaTOcs4b3SL+WC4idljfBKjNXtWm1O80eWO2t5RFK+MKvVeOv412jQW2ox3Ny1uVmjlWM/98g/410XhC5gEb6ZcxLLgl4gwBwO68/nWMaidSx04hcsGo7HjWnpNZ2qrNE6lRgDHQVat/LuDKZ1f5uPSvoGTTtKb/WabFz/ANO4P8hVOXw/4auOH0+zyf8AY2H+lbts82M4pnhc8aNP5kbMX44C9SPpXa+Hk165gUNZOqjo8gxn867ZfDmk6bJ5lnaQgNzuxuIP41YmvILSIvcShFHr/Sol5m0avRIz5/DkWo26PclobspseSMg5ArntZ+H88yRCzvl8uPkrIvJ/Kuhl8SQGP8A0YM2ejMMD8qwbvxFdRyZe5Qoc8EYApKokS6M30IdL8P3WlSLMX8wKwOEOCPzrz/4jxxp4yN3EMJcosuO+eQa9a0vVLa7s4z5oM8hK4B4bFZGq/DA6xffbr26cIqbVUkYA5PauinLW5lKk7e9oePW8Xl3hQjKHnH1rdfQbdwD84YjOc13rfCpUZJrO9WSVMDYQQpH1NGp+GrywKeZDu3/APPP5sU685WXKPDwhdqTR5s2kNEzeVK4NdF4DgdPG+lCRslZDn/vk0+a02yspUgg85GKseFUaP4gaRjoXOf++WrnjNtpM6pU1GLse80UUV1nnBRRRQAUUUUAFFFFABRRRQAUUUUAFFFFABRRRQAUUUUAFFFFABRRRQAUUUUAFFFFABRRRQAUUUUAeF/tGHB8Nf8Ab1/7Srw3cK9w/aPOP+Ea/wC3r/2lXhBagY9zmoyaXNIaAEopM0E0hljVG8zUpzjqcfkKqLVmfDXTMOQTUDja59DQmNx0LcB+Ue1dnbf6T4b/AN2Ij8v/ANVcRbMNxU9xXbeHHEmiTRnrvZfzFc2J0szswjveJlabqs2majDdwu4EUiyFUcruAOcZ9+lfRmjXVvqumQ6hbE+TcjzFVmzt56fh0r5bjdlO1uMEqa99+FtxO/gW22orJFNIqljgfeJ/rXTurnC9GdkbGCR9iOqP1KA54+leFfGfSrjS/E9nKvy2stv+5CjG0g/N+PSvfYmEdxHcfYghycyR4Od3qa4X4v2A1PwnLclC72MnnKcY+ToR+o/KhopSbZ85zXFxMB5ssjgdNzE4/OhLS6ltZbqO2me3ix5kqxkqmemT0FWYzbzMF2srE4FX5tLnKBWEm1RgcVHMkacjezFsILayslvJ1Ds/QYyaf9rF5HtigcNn7uM/yqWwc2mI35UcY6Guis9dEAVIbXzG7DcBScluCpyI/CnhnVJGmupLYwxBf+WwILDHYVB4ag8rULwD+Et/OtPVvE+ty2TwxeXaBlIZYhuc8etZnhHzNk5lDB8DO4YPU1z1pXgzrw0JRqq51kP3gT61x+tHdcqCf4pD/wCPmuwRtozXB6oFmvySu7C5492JrnoLU7cTK0Q2xPYSiUgAuuNxxk4auk0P5dNjz3z0+tcNaR+dLMsjPtj5VSehrutL+XToR/s1daNlYyoS5nc5jxb82rI3YRgfqayTA0kDqoxuGK0/EoP9rbieGQAU7Tip2KyAqOcmt6btBHNWXNNnLBSHwRgjqDVqAfOKv+IISt2tzxiXjA9RWfAcEGuuMrq5wyjyysbMTH7JtwMDJBqxp8Be1DcYyeDVzTIEayjLDnmrgtwB8rYFcjkdqiUDbNjp+VV5rC4lZFXhc/MT2raFuT/FUkcLq3Wlz2K9ncit7RI1C7unerawDIw1OVX3dOPpUo4/hrJu5qkZ+rvLa2S3UOBJDIGB/Q/zroLLUI76yjdcFWXcvr7r9RWTewm4sJ4sZLKcVU0WBtOhKFzvkw5z0B9K7cLLSzPNxtO7udRG0bOVbhhznNNgvUS8VFwY25Bz0qqsgZC3GCOeelV7gJJARlRKDvUjjDDt+Ndp5m+hvTvlQEO4E1XL+X1781nQ3ExUEgjPUVdYLNEfm+YDOBVXuTaw77SM4GaJL4RxqznILBTjoM1QikMnmjP3UJFVLl/N0u5UdQN649qOUdzZa+NsZmLYCHj6bcipdL1FW0JFfl3ibPPTOTXIajqQudChJceexCsuecAHBrd0tZl0+0C7VYx7W3jjFIdtLnV6TO1zp8ZAOU4zWZ8Q9DmvtBiv4cs1sS0iAfwnv+GKteH5ZLPIyGTeRzXSpcR3UM1vOu2OZCpwcg54qZu6sFP3ZXPA9P2z38JVtsmcfWvYYLOObS4oQiqTGOMdK4fwx4Wlt/EN9ujaVLOQopC5P1x9K6jWddm8PvDizE0bAEu4OF56EV504807I92jpT5yleeH9M03NzdXKRLu5ZzjJ9vetSz8UaNGiJbX0aBRgbjg/XmrFr4w0vUpFilsNOw6gqTb7vzBPFO1Lw/pepWpH9nWADcrJBBsP6Gsa0KlO3PHTua0aqm/csX08UxSwSpFNYyNIP7y8n8Kxr24ubnbIsRDjjEbFlYVgz+AbJz8jyofZv8AGqb+BngY+TfToexB/wACKyfJLqdMJzp7RR2ms61dwaLaYhu4JUAVnhbG4e/OaNCudR1KwkvBqWpBEbbgOjHP+6WBxXHDSPEVqB5GtznHQPkj9Sa2tCk8QzQSwzalB5qnKxNZ+YZCPcYxXRSVNR5VqzkrXerVl6HWNa+KI5o/Lu5JY26lowWH4An+dPuI9UgXfc2KalxjAieOQe/Ix+tVxpF/dQxm/eKzIPzG3hAYfnnB9q2v+EbvYEWXS79buIkZS4cxyD/ga8f+O1pKDtsckZxUrplzSNIIhWZrcxl1BAJ3FfbBrP8AF1sz20Ji0yZpQcM8MWcjHcCse08fr4Z1W6sNUtL8okxDtgyBfdT3Wu+svEui6lbJPa6nayK4zt81Qw9ipOQapQXLqaOo+fmWp4tqVlq6xQ+XH8kCnAMZRh9feq1n4r1OznDGa5RwNoYsWIFe7tPazj5Z4iP97NZt5oNhfDEkcEg/3RUppbM7lik1yzicdZ/EaeZIkuYVeNfvENhmrpbDxxot4wihljgnHUznn8//AK9Y2pfD+zuEYQtJCT3jrjrvwHqOnEvZyvMVP3XXkiq5n3IlRwk2uVWPQ9WbQ/N+2XlzBGzggy7l+b8KsaRoOiHULG70+4SaSFvM3hw7HIOM46CvIJFv7U4ntpYmHcqcH8a6LwTq94/i7T4HaTZI5DYbII2nrQmm9jSeDUabcZ7I9xooorY8UKKKKACiiigAooooAKKKKACiiigAooooAKKKKACiiigAooooAKKKKACiiigAooooAKKKKACiiigDx7472Md9HoSOSpH2jaw7f6uvDJ9De3t7maeRQkaZRh/E2emK92+OF1FbvoAlYjf9owcenl/4149qskJtI8sGLvtABzxWi5OXXc1jC8bnI4xSGtKS1i8wqBg4zgGoZrVI1B3MM1gpq9gdOSVyiake2mjijleN1jlJCORwxHWrFraxyXSJI52McccGuzGny3nhi4sLWBHgt0a4B43I49+uCufxrWMea4lB2ucM2POOOmaJ0ymQORR1bNWCODWDdmawV0yirbSCOtdp4UlV7e5UEZLK2Pw5rik+Zivoa3vDi3CXySRYMe7a4zzgilWjzQYUJctRFa/i8nUp48cFia9j+F8VzdeFY4YZcRmV2YGIuF569MdK8l8Rrs1Zm/vKGr0jwbaGDRLZhIySbThlcg5JJJyPrV03eCMqy5ZtHrtnZWURRxL/AKobcI52jjuM4qK4axlkuVM4nZh5YRTuUL1wffmuZRDI8YYmWUAYZ2ycepNaFuuwuyjgcL/WtLGXNbY4PXPhdaXsgv8ATitpcg73iUfI/ORx2Nc5d21xp0phu4Sjjt1/WvZhIMtn+LFUJ7K11K3uIrmFZImkIAPsAM5/ConTUjSnVcND5/8AEcEbKt3FuVwdr47j1rEg1C6t2DRzMGHQ5z/OvZNf+HsmGk0pvNQ9YJGGfwJ4P415Dq2mTadqEkDxNHgnCsMFfUGpjG2jLcru8WaGi3RuJZI55HZ2+ZST+ddRoeFnu8Hj5R/OuJ04m3u0fO7cMHHbNdlobY+1Me7D+tc+ISS0OzCNuSubrS4Vsdq4yCCdbqeSQ53HjBzxXUyS7YnI64Ncvvuu20c9xmsaPU6MS9kULb/j+vv8967KzO20jX/ZFcrHatC1zNI4ZpewGMc100TbYlHsKqv0Jw/U5rxC+/UYwc8D+talhGhsYcqDxmsfW2D38eOy8/nW9YpiziwQcKOM1f2UZ7zZk+JrdE01JAuD5gwc/WuaiPIrrPFcobSI15z5q/yNcnD1yegrpoaxOPEfGeiW1nFHYweTIHBQHdn1pTGwqj4cukubARAktFw3HY9K6FYrZofm3CT9K5p+7JpnXT96KMvaRUkeWYAVe8iJuMD8DTltUHI3D9aycjVIhjDA8/yqXbv71IIWB+Vvzp4jbPKg0rjIHjCJmqEoyf8ACr07AkgEcHB56GqTiu6lG0Tzq0uaRNbySSq6Da3GcHjFQMFgkkQktKwGOMkN2zTE+WUAMy57r1q4kSL+8RAN3X611QbaOColFiwvdSwlHQKQOAO5Hb8quQF4o0IXBYd6aoMlsU+VGyCPqO9SRNutwSM454raNjnmU7Nd13Pj7m3HPrVK9uYrC3Ubhg7gwJ6ZrVuQumWs92pBypwp9a5my1SK786W7t45C7D765xUVaihG5rQourKxV0mz+2XwmOTChwPc11F9K9tbb1ONzBQMdKr297p1vaqscAQFycJxjjmm3d4l8ixCM7YzuGDyamE1JXRrUw84yt0Om02ZfsUJJ5LH+QrVW9VGVmPygZb6Vw41vyrdYoU2up/i5FMm1e6kUOGwo+U4XoampUcVsVRwkpPV2Pc9Bn8PJp6NDdWyyz/AL2RWkCvuPXOTmtS60yy1C38uWIvG/rhxXzpHrM8UgdZDkH+6DW1pfjfUtOfMFwyg9VHT8jxXmOpUWx6X1d9GekyfDXRIb37XbxPG57RyYH5GtlPDcMVrHFDJwq4AYVwFv8AFS9XHnJDLj+9GR/I1eHxV3jH2OHP+8a3VdzpclTYlUpxlzJam/e6HNaqWI+Udwa5y4z5hx/Ko/8AhYBupszsqg8DAOBV20eHXHxBt84jOAwGfzrjlFX907Iykl7xgX2qwWLBHzJK33Yoxlz+FZB1iWO9hvdHvFW6h3ZcckE8YdTyBTdb0vWbTW7qW2KbiNu2QDI/OuLudP1W1uHndZA7Ekt1renGC1T1Ic5q/NG8X2PdfDfjmyvUWHXEjsb5ciJGICTE8fKx4yfrmu1lktl+S1dFmYBigwMAe3p+nrXy7b+IZo4/s97Cs8J6q4/ka7vQvGdzGkCaZqAnWEYFpfAF0H+w/wDIHNb87Wk0cs8NGetF/J7nsh+zzRSW2oL5qv8AO4dQV9v8nivPdW0HQdKvoridPtkE0jHzo4yPsxJ+XkHBXH5YrRh8eaPdIlvqN09nKPmZLlNgLf7w4b8/wrcaG01KyQIqXMNwvyhOQw9qp+8jCLlSlpoySPw9p7xqyxvgj7ysaefC9oRmOa5Q+0hrIbTrZSYLLV76O4R/3jRXOUix/Dg8cVr6jZa7IYzpGsQhQgDLdwAlm7cgDrXl1sA27wZ0LFTb+IgbQLqM/ubyf8WzVeSy1SLgXTf8CUVk6p4h8a+HIxLfWNrcQZx50KFl/TkfiKo2/wAWpGYrdaMj44JilwR+BFczwtaPVnTGvN9mbkltqB5don47qKXRtNI1+znks4QyPnzFXBHBqpF8S9AlA86xvoj7ICP51saL4v8AD2papBa2sswuJGwivCwycevSilGtGpH3tLoqpVlyNOJ2lFFFfQnjhRRRQAUUUUAFFFFABRRRQAUUUUAFFFFABRRRQAUUUUAFFFFABRRRQAUUUUAFFFFABRRRQAUUUUAeJftB9fDn/bz/AO0q8Su8iFXB5Xmvav2hXKy+GR2P2r/2lXjDjzLZhjtiueekztpa0zOguGa6DOxORirsxEluT6c1mGGVGB2Hg1fgTzm8okgOMcU5JXuKDdmmRxNslRv7pBrooPEkmnu5tGG2RCjhlzkHqK50rtYg9VODSVtGTS0Mr20IyMGrAGQKgNTKflFZTLpdUZu7ZOx9zWha3U1pKJI3KnrWdN/r5P8AeNXVG+BG74Aq3sZK93Yvalef2nPbOBiXaEYD1z/9evWtHEdtY28I5EaAY9TXkelQebq1omQN0qjke9d7a6usa5UMxHHyjNONoqxE25O7PQbWVI/mP+sbqfSr/wBqjVQM8VwEOs3EuPLiJP8AtHFXIbm/kTzTGME4xv8A6Ue0iieRnYvdoVIU5YjilhYRoFDkk847Vy0dxNET5jHPtVlNXKHaAR6nqaPax7i9nI6UTHIDAg1g+JfCWl+KIiLlPKul+5cRj5h9fUU+LUopMNJMAD/CWCCrJvoEUYvbdE/uo+41ejErpniOt+ENX8NTo91EJLfd8s8Rypwe/oa0tFk3QTv6v/SvX0uIruFkVVeM8OJTnI+lcRr3h+DSXa5sY9ltK2WjHRG9vaubEQfJod+Dq/vEmY8rfum+hrK3quetW55AIW+YDjqxwKoOxVsEhuAQQcgg1zUlodmIkuZIbcMrQ4HUsK1d/wAv4VjyEEpgD7wrQLgA06iFR0TMHWc/boyR/D/Wt+3jxDHlOCorn9QBkvkGckj+tWrzWp7CFUVVZ+mGHFaqLaSMHJJtsytbvjcXssIAEcb4H1FZykkEA9adM8t5K8zkF2PQDGaaiknauSTwBXTHRWOKUuaVzpPCFz5dxJbFcmUbh+FdnlVOGBH41x3hrTLiO+WeQeWFB+9wa7EQbjksDXHXac9Dvw6ahZkgwTxUygkYVqr+QAeGp6B4zwxrA3sWBHJnsaWRpIYnfy87RnrTEncdQD+FZHiPWpLW3S2gizLLznGcCrpxcpWM6kuWLZRfWIbS5+zSkk8tI47Mea0MhlDA5BGQfWuevy02hpNKgEwbk7cHrVfS9VNmxjl3PCe2fun1r0+XTQ8u+p0UwxyO3NaVtcJc2wUA7jyCO3rWa0iSxb0YMpHBBqLTbw294Ij92Q8Z7GnB2ZnVjzI3Xyse1geR196TzDBp6kggg4J9smpi25QeoYUyeI3FpJEgx0I+tbXOO1ylrzM1hDbqcsRzXKyR+Q3l9CBziupnP2i72+gxz61zWpKYr+RCckYrnxDvE9DAq0yMyMqDHODnFX7CVp5lC/ebjBrn7mVxKArY4p9nLIJiwY4VSzH0qKTlFXR2VXGWjN11+dj156gdealR8AAE+jqejCr2gahbadJLPcJ5nmQlUwAcE1W+zo0CSRyBic71A+5W77MmDi/h6FaaMKQyHMbfdb+lRYzWtb2Jngd/MxEflkUjn6iqltpDPcEXN0sVvk7XORvH17VxypXlaJqq8b2K3I6MfzqVGf8AvH866iG0s4rcpCYZMDBIwc0j6RBe6dKbdFjvIAZNoH+tXGSPqKp4eSVylWTZzokcfxGrVlqk2nzCVJnjI6MhwR/jWR9pec7YF47t2FW7O3ZpAAQ8nXcaiGHlNhOtGKPRrfxZY6tozRakobUUA2ShMMw9Se9VTCk6nynV+M7WHOK45opIpWw4VhyGBxVq31ae1m+bLjGODWssJF6MzjiZQjeGpqXWh2lwD5lpHk9xxWFc+EmRvMtWeNl5UjtVrVNUmksJHjmaMnquetS2viBVjUOh3Y5Oa5Z050nZSujeNVVFeUbMwbnS9SMBjuCZypypLmpdJ8T+IPDgEdpqE1uoG3y3+ZCPYHp+GK1LnxnYxXDxS2Uj7eN6sOePSqx8RaJc/fjlj9mQH+tXGdVL4TOcaMnrLU7DQfijY2lpImqaeUmdgd8ChkY/3j3P06V3ejeKdB1yNm0+7VJBklHJB6d8/qfwrwyQaLc8x3KIT/wGoDpse7db3sRbsQ+D+lWqiv7yMnh19hn0hJdzWcLS3M4a3QgElR1J/u+voB06muYv/D+neLNW82zls7W6Q7iipiRh3LYHJryiwbXoWWKDU7oRjoqy7gPoDXY6L4Y1qa4i1V9ScXK8oXzn9KcqkXoZKjOLu9Dtj8OrUjny6uaT4FtdM1S3vo2AaFtwAHtipLbxNNpsEa+II0t14QXaP+7Y++fu1Yh8baBcapb6ba6lDc3U77VWE7h789OgNZwpQbTSHKvVtytnSUUUV1nMFFFFABRRRQAUUUUAFFFFABRRRQAUUUUAFFFFABRRRQAUUUUAFFFFABRRRQAUUUUAFFFFABRRRQB4R+0dK0b+F8dCbrP/AJBryKIgxyA+mRXrf7SQGfDBPb7V/wC0a8etjuCe4rCsup14d6WAyJuwXXPoTUkAVZFdSCwORWbqUZS4DY+UiqgbHQ0lC63HKryuzRuvbLI7OScscmo2s/R6ykuZkPyyMKmXULofxhvqBT5ZrYXPTe6LL2cgyRzTQjhQCppq6rMvDRoR7cU7+00bG5GH0pNT6ji6a2ZSuIHErPxg81Zs8mDaeoNPN1A/8X5inxFGz5ZB+lNydtQjGN7o29Ksp2t38mF5LlJ1aNFHLYHau/1mza3+HVlclTaTRXC7oAu0Etng9+K53wNqMf8AbKSSMMw3C4HrkYr2HxDoll4k0SW2nZ1RiJV8sEkOBxwOtYqb5tR1YJJWPMtJvWls0keNG7YI6n61tQ3NuF2K5RuytyM/UVwV/pmtaKw8z7TBDvKJuOMEdsdvWpbTWbuEk3GJEIxuxgitHC+qMVLodpKdxJBU+4YVEiDnLKM++axLfVLOVdyXMf0Jwf1qZtUsYYyZL2FT2AbJ/IVnZlmlJLDFAzOrSIvO3uaWz1i0UYXT2B9WNcnea8JpBFF/qAep6mpra8tJP9YsjfTmt6eiM5xO5GqodpXZv6hI+31qa+K6lpNxCOroR9CORXKW+pRx8JatjPG41s2F8zv87jkcADArV6qxkvdd0cnpltHfajFBcJujJJdD0OOcVn63tXWLhUACqQABxjArqb6FbLxEtxEAkcsTOfQNjBrj9TlB1S4OQ2W6/gK5FHlVjvlNTkpLsVv40+tW3fg1T3ZkT61JJIEjZmOABzUyV2bQdkyGUQW5+1yM26P5goPBrFvb251OTcykIWyOOn41cbzL2XCjIIwF/rVxNFgIG8NnvzxW8bQ3OOXNUdo7HPSRqrhYiXOOcVf0zT7iS6icoyqrAksMV0NppltFyEwfatAWwA+V/wA6mVboioYfqy5F5L8IanVADndVGNJE+6B+FTh5AOV/SuZq52ItFz7Gnq+euR9KqrIO4IqVWRu+KVhltSP7w/GuZ17zG1HfBKw2KAQDxxXQjYAW38DnOa46ed1un392JNbUdHcmdN1I6dC2wTUbICQFc9QD0Nc/dW0lpMY3HH8J7EVqx3BRx0KL/WrUogvIzG43beo7iuyMzz6tJxZgW19NaE+W3ynkqehq1/aqy4JHluDkHNQ3emSxP+6BkT9RWZIGQ4YEfUVpozHY9N0TU49Qswcr5oOGUHp71d8x1ZljA/wrzHSLie1uXuIGwypj2OfWupsNejvAkMsixO3DZ4J+hpp9DnlT1ujZLKkjOuG25Lk9q5C8uDc3UkxGCxzXR6rN9m050iOARtJrk2bvWNbsdmDW8itNzMTWkkSwaW2P9ZINzew7Cm2tjK0f20giMOFTI+8fWpLhy0EhPUionKyUTphFSbkQWNy3+pLcDlf8K2YLlhGPK4wfm68n1rld5Uhh1HIrorWc31sk8TKkqfKyjiuinPozOytZGodRa1jkD4G8GtG01JRbQxsFKhRWTJMbuJEuAplB5xwCKvWUmyILtURICAcckfWtVGF7ozSklzSWpx2teeuuXUnzKzyFlKZGR7V0Gk32tabDBcNMZOjKsnzcehpLi+H9olpolaPIABFaN1biz+a3YSQyZbyurJ/9Y1GiYRTepE8ZlklWCELE58wIo4XvT7ONYrqIu+1Tjf6qD1FU0vIpJdyyuhJxg9RWhcGOVw/mB3PU7utWk+gSlFNRa3NDV7SytNUaOFmkhMYZCGB+b3rJub+CwCvLtkbqIwaqXWoJboViKtJ3J5ArnJZC5LMcknOTWD1vqau0Y2RpXWpvqM+52GeyrwBSxlt67ck5rNsVzcFvQVtWwDTcdq5KujN6F2ircWQlmeQryxyeKrnTxnuK3XXA6VAVyelSqsi5UImN9hPZjSG1kHf9K2ViLdAT+FTx6Zczfcgcj6VXt7bmf1VPZHPKLiI5R2U+qnFadn4o1/TyBBqd0gXsXLD9a0J9IlhhMkoAx271jXYWJDgck4FXCopbGVTDuCuzR1bxXq+vRQR6ldmZYMlAVC4J78DrWr8N5M/ETRR/02P/AKC1cYGxXV/DNv8Ai5GiD/psf/QWrptZWOJu59VUUUVIwooooAKKKKACiiigAooooAKKKKACiiigAooooAKKKKACiiigAooooAKKKKACiiigAooooAKKKKAPBv2khn/hGf8At6/9o141YHIj+uK9j/aUYr/wjGP+nr/2jXi2nOdqnPR6xqrQ6aDVy3qsStCDjowrJ8gVt35BhbPTg1js/pU0noXWheVyIwnsabscVKso3AEkDvgVNI6Mw8scY71rcw5SmSe9J3q6kPnPtGBSS2ezHTmjmDkZSq7pzYdx6jNRfZWP3eams4njn+YEZHcUpNNDppqRq6DcyRfap4zhwVYH0I5rvvDvja71HxHYzXOoRwafbgl4lwpZsY5z1rhdJVVguQBg+Z/SooLaOKQsFBfJxWCSlJnTPSKPRvHfi201RvsVtAQkcvmtNuBDnbgYxXA3EjyKd52x+lSmPEZkkPA5xWZcTNK3PCjoKpO+i2I5FHWRXnd3cYGEHSpI+VNMIJGBSoDls0xos+aPatS3D/Z4mRypxmsI1v2g/wBCh/3BTRMjWtriRlCPt+o71q21x5fOcHPauYRzFMCDxWpFOTzmtEzCSOhvUW+t1G7kYye+O9ed3jIb6cqeN5A/Ou5s7ndDtJ6cZNcVrlsLO6Mg+5MSVHoR1FTJXKpuxWRgXHNPmBlQxKMswqlbNK8+xUyzdOeBW1a2ghyz5Zz1JrGSszrg+ZWRFbW4gTGDnuauJn1qZUB71MsQx0FZuVzRRsRKx9BVhGBIyCKZsXPQj6VNGqgcHn3qWOxIAR0GakViOq0igj3qdG7FaQxBsYc/ypVhRjxj86m2of4aBGvY4oAq3saxWUrM5UbcfnXJXIz1ZXx0Peui1suI4oAm8OSWJOAMVgTQkviMKq9/WumnF8pKqqMitCctjBI7ikZ7hZjKhw/TpwRT5T5EkeKUSHzC3JAJBU1rFWJrTjU1sEepxSDEmUfoc9KSZUlXPDCs2SVCzbogeevemKkoTfFLx6ZrQ4GuxoRW6JHIUXqcdelQPAN2Rxn9Krre3UR2EkgnkEdaumYiQLsGMA5NNGTWpq3l+bjSIom/1g+ZuPQdayCeTVl/9UC2CWXP4VU5yBWdQ66MbI2JdTkuLG2tQoSOEcY7n1qncMfs75PakuMWcXmSHK5xxVWS9hmgZVb5iOhrGzbubLlirIpsciugs7mK20ZbNIEEzMWklPJPoBWJaRiScbh8q8mti1tZbjzDGudi7jzjiuhR6swW5at2eaKVtwV1wqr3arCSXUEqo7Y45Q9qx5BLDPkcEYYHNSLqMi3InnJlb3PpV6jUl1Ov0zTYNZuBBctFGG53sO/4VcvtJa3vES3uNs1u21G6hh2rmbXxLAAwlgKljnOBj9K3tK16CS4WaJlLxMDtfvSSd7micLaFHUNMmkkeV0CXJbkEYVj/AErHurgW4MCRvHMOHz0H0r0a9RJdPGotKjPM5Hl46Hv+hrldV0yK/SWUukdxGhYHH3gO1OTk4gordHK7DJDKw/hXNUWAI5JrdtIQbZsj7+awpAVZlPUHFY0pXbQVo2SZYsFwrH1NbWnJmRm9Bism1XEK+9b2mJi3JP8AEa5673OjDx2Ro29qs7BWHFaEeiWh5ZWP40mnx8ZrTgZZAdpztODXBKcuh6SihkFjbQrhIVHvVhgFU4HAp2MVHK3yn6VldsuyMXVXzEy55NcHeyb7lgPuqcCur1++EEb4+92rii5Yknqea9XBwaV2ePmNTXlQpNdX8Mj/AMXJ0T/rsf8A0Bq5Fjius+GB/wCLk6J/12P/AKA1dx5R9X0UUVBQUUUUAFFFFABRRRQAUUUUAFFFFABRRRQAUUUUAFFFFABRRRQAUUUUAFFFFABRRRQAUUUUAFFFFAHg37SUZceGfb7V/wC0a8StEKof96vcP2jiR/wjIAzn7V/7SrxW1HyNkY5rGozpoLqTaif9FLdqxCxJ6Vvu54Xgr6Gm/Z425wAfpUQkoo1qQlJ6GKkLHBbgelTBgOBWhJZBhw9V3s2GNo6VXOmQoNC2f/Hz/wABqxd4KrjHWoraNopcsCBjHSpLkhkG05OelJjHWagt+FXZFAQmqNqdozmrTPlSKQ+oaduDXIxjLAiriBIiWI/+vTbHmNsdmqKVyXOT3rJLmkbyfJEWaQv349KpMu4nAqysZfjtTJ2EShV6/wAq120RhZvVlc4RccFjTFHDUwglvxqUkBW+lFikyqxNdFZtmxg/3BXONW9a8WkX+6KsxbJLpjHA7jggZFWrS48xR61nXjn7M4I68UlvN5ci9OeOaXNZlKN43OjtbnyJg5AI7g1X1qz/ALRtCqkKwm3BiO2KqmZjny13MeABzWhbriExucjGB9e5q3toYq3NqZlppi2qgBst3JHWrgjZe+a3ofC97PZLdW86OjLuAORkVNB4auW/1ssYH+yCTXM1JvU7IzhFaM55Aw7H8qcilxn7td9Y6Ja2B6Bn7u9YXiO3hh1DfFjD9QOlKUGlccKylKyMDYV6n8qepIoIHpT0PpWZsWIYty7ume1TiFh71AhYY5qdZWHvS1Ex20jqKQsF608Tc9KfvVuo/Ogk5bXtYiiuTCFLOijHpk+tZFlcrL5ss8qgk4AJxgV12oaHYak2+RNsn95Dg1kS+DIjnyrxx7MgP8q7KdWCVjkqUpt3RjOyXSiQsAASAKr3Nz5TIY3VuxGc1qSeDboHCXUbD6EVTl8M3kbFVkRiPqK1U4X0ZElUtZmXM4lYyKMZ6j3qscg1pvp93YuGlgJToccgio/syrNHKmXizz6irujLVEun25VPNlBJPQHtVsR7t7gdBihrlQw2opH86WB40ZmyQG6p2oTRDTESBpY2YHgCqe7kH3raSMQ2+A2RjI4rHuU8u44+63IqZxvqdUW4xC6Bu0Cs20A54qmbMwgvvBA7Yq4polUvHsAyScYpWMr3ZLYWrJF5hXO/Hau1i086tbxOIEtGQbCe7D6CsmyiWzjHzfPtwSe1dVpU8cVkblU807scnitYq+xfNYybzRYLGHzZDuCr95+AabpcVnbIb4xW92MKCkiZUFzhVGep9T25qfxE8us6ybZXVFihDO2OF74FclLFN5QZN4gB+U9s1cqcmjNyNbXLK3huHuBFEkc7t5ax/d4ODj2zkfhWJBbF518p/LORg05vMlVQ7lgowoPamRyNAxxgYNQotDuekeGbCW2uoX1SdDZkcMQThv6VDeGM6hcC3QMkbkqMZBU1Y8JXsepaU8Ttg/ddG6H3FS6pZtp8iSRBmiOMt3BqlozeEzlLuEW9wygBVYbl+h5rntTtdl0HX7r8/jXoYeO5kd7iNZmc5+YVzviqG1i+zJbxeW5LM3PauGScKtjpk1KFjBj4AA6CugsVAtI8fjWHEmSK2dNz5BkwSu/HHaonHmTKpSUHqdHYj90K0Yh6VkRahZW8iW8twiSsAdp963UgkAB8tsEdcV5s4yT1R6cZxa0YmKzNVvo7OP5vvEcAVpuSqnINcNrl4JrhmPCoKqjT55E1anJG5i6zeG5mwe/OKy6WaXzpWc8Z7UwGvcpx5YpHzlap7SbkKea6v4Yf8lJ0P/ruf/QGrk811vwxGfiVoZ/6bn/0BqtmJ9X0UUVBQUUUUAFFFFABRRRQAUUUUAFFFFABRRRQAUUUUAFFFFABRRRQAUUUUAFFFFABRRRQAUUUUAFFFFAHiH7Q67v+Ec/7ev8A2lXiKKV4r3D9oQ4/4Rz/ALef/aVeJrhjXPU3Ouj8KEkVgoftSLMRV4xhrQn2qlsGelZxszabaHiYGnbsDJOKiEWDkA0y5yImB4quVE87LBII4phLZqtbZJHJqaV2Rc0co+ZMRsHqKRSFPBIpYMzHDDj1qRrUqpYNwPagFY0dOP7qT61FtLykds0WZIhf/epwUgkgdazjo3Y0mrpXFeRY02p1qi/NW2X1pm1a1irGEncpFeaD0q00QOeKpqcnFDGhuwE0oDL90kfQ1P5Gec1FIHBCRjc59O1UiJaEbTtuCNIT7E1ahElxIPK5QfebH6VXt9P89g7ElAfmY/xH29q3YVSJQqoAB6VM2kVTuyRJpI4wvCLUn2tnGyNsufvN6CpY7ZLqPa5wpOM+laI8MxMY2S8KQnG8bfmI9BRGTaBqEXdna+Hbqd9FthdFI8wAIgwPl6D8a0dyRjjGcde9YkcscYRVA+UAKMfdAqjqeuJbEb5CMjgDqaps57OTNy6vY0jZiy5HU+1cVf3DXl20gb5Bwo9qr3GsSXrEK5VD/D61H5hUe9YTlc66NPl1ZMof+7mpVUfxIRUcUjd1P4VaSVTwf1FZm4qovZqeEYdMGpFRGHQH6U4RADjIouIh5HVaN1ThGHvTGHqv6UXERb/egOeuaUqjdsVGUGeDVCJfMb1qF13Pu9amGMU502op9eaqO5EjMvIw0RyO1ZH9iRzuJYZzFn7y9a6C4XMZ+lZMc6oxjIwV9a2u0tCIxUtyreaNHDblo3ZnB7nrWTskzt2EH6VuXEx6ZNQWx/fEkduKcJvqKdFdCC+l8pIYweQMn6VWmUSxEjqORUN3MZr6U5+VflFPtpOqH8K2UtbEWuiutWrIqLlWbnaMj61BLtSQjPBqSH7hYd+KpLUw2ZprI0jDPftXSw3JtbG3iA4duK5vTJYRfRicExBhu+neui8Ta3pk8tpa6bFtgTDM5UgqfStVJRKUb7mfJq12lxeaY6QBp8nzcYKg9ie/AxUN7O00EFtEAsUa4KqOrd6rJIZ9Uku0J3Z+VunTituGxcIJZUJL88in7WT0NY0omA9rOrbTtFZ9yGEgVlAY1vapHNZuvmxsnGevr0rEnSS6LSLnanVj2qXJsiUEtjR0HU5dJvDuyI3xuFepWl9b3tqjHDxSDAxXiwndgA3Su08M3si6PNGCSYG8xfp3q4Pm91mVmjrNR05bSM3FvGWQA5Udq8x1DVJdVvfMkQIEG0KO1evaZepd2kMmQyyqCAe/tXlmvaQ2k69cx4HlSMXjx6E1z14Wd2dFKTfula3UZyegFaFtLEiiMgbc5+tZ4bZAzfhSRzZ71jTWg6z1sdDFaaZc3q3UwfzAQcK3HHtXdW+tLIi+WEOBXlizkchiKsxalLE3DnH1qnGL3RmptbHpM+tPEOdPEy99rAH9a898cazYXaRQW+ltaXHWRnwDj8DWjb+I9qYlJIrg9Uv31G/kuHJO88D0HaiFGCd0KdWVrXKmaO1Np3atzAAa6/4Yf8lJ0T/rsf8A0Bq4+uu+F5/4uVof/Xc/+gNSA+saKKKkYUUUUAFFFFABRRRQAUUUUAFFFFABRRRQAUUUUAFFFFABRRRQAUUUUAFFFFABRRRQAUUUUAFFFFAHif7QYB/4R3P/AE8/+0q8UVF3Z5z9a9u+P8e8eHuen2n/ANpV4ps2nmueo/eOyj8KNJYwbAnvis3Ya1oRu0w+uDWepINYwe5vNbBGgJ5FStDE6kMoOfWgODxilKiruZ2GR2cafcAFOaBCMMoIpVB96l25pXCxWEKL90AfhSSr+6bmrBhbtzUM0bLGxIOMUXGkJZ/6tvrUhcg9Kis+Y3+tT7QTzUrcuWqI2O7rUZjGOKs+WuKTys1pczsUX3pnmqIbD5963/IyMFeKry6bCyNtXaxouhWfQpSXIdxHEMHu2cAVoaTpsGoCVpbkQQRj5mOd02fQenH+NV7bSWB/esjIDnbjr9a0BbsgwFGPaqc0tESqbk7skaOJGKxD92OF3DnFKEXHTFM8thyaeN2KyubqI07kOQTxXR2F7G9shLcgck1jRJkZKn61KlpC+Mr1pc9iJQuXb/X4YgYrbMsp7jov1rBKXFy++eRix7mtuO0SPlQo/CniEE5KA0OoVGnYzIbJsD5gauRW5BG4VbWFQeMirCRkDjBrNyuaKxWWJB0BFTLCGHBx9RVhQOhUVYECBM96m4XKn2YgZAB9xSfOv8TY96u7QBikIGe1NCuVPMcdgaDMB1UirLrvOSFz7CoXiHYYpiGbkb0/GmNGp/8ArUGI9uaYVZexqgYeX821WIzV6dcAAduKp25JuEz0z3q/NWkEY1DMnACn6VhwIJNVWM9HQn8q2L18IazrSLfraAdEgyfxNaEruMurEqeG4+lU40MTnJ5roblKxbuNgspRckjAxTih8xz5GWZvWmrN5TnCg5FTtbyovzRtj6UlttS48x1zs7Gq1uTe0SGfJkO4YPoali+WNfzovHS8l34AbpwaspZt/ZTXW7Cq20DHWt4u25gtWQedsYGPIPfmtCxtWvHE87HZu+73aqGnxebcbmHyCtOW+8o7ISAB/EP6VW+hV7HQiS2sAJGt1JX5tqgcfU1rp4qgNvCLaMrO2AEJBzXn019NKnkqSc9ea1vDJt7G+Mt06+YVIUdWH4VajHqRc7DWQ93bJM0EUpxyCo3Ka4gx7WkSI7VfhkYZrsbqW2vLXdazo7LyFz81clcs4uCksbBuuW4NE4JbMaZj3sUUM4EIYBRzu7mui8Fxrc3xt2lWLeD8zHg8ZxVVLWLUv9GLBZz/AKtj6+lJYwzaTNOLq3JaMj5Txn3qFeJcfedjtPD87LbzwHpBMygA9s1h+Or2KS6tSEIkVSGPrVrSbkR37Sbf3NxGSMeoNQ+II4bye2nIG2Ik4Pc1rOPPDUUfdlocreq9vbwo+A0h3EDtVRHxTtXuxPfYU5CLtzVdGyK5mktEKTuy6suO9SLNVKjeRU2JuWbi6EcJyeW4ArNu/J80GDIUqMg9jVeZ2klJJ9qFFWlYhsXmlpKKoQtdd8Lx/wAXK0P/AK7n/wBAauRHWux+GSbfiToR9Zj/AOgNSA+r6KKKkYUUUUAFFFFABRRRQAUUUUAFFFFABRRRQAUUUUAFFFFABRRRQAUUUUAFFFFABRRRQAUUUUAFFFFAHjvx3UN/YGe32j/2lXi86BVzRRXJU+M7qPwIu2pB05h9azyuDRRWcd2bT2Qq9asKhPaiirMyQIaf0HIooqWXYcpQ+oqO7X/RZDntRRSGULQ/K31FaX2cY64ooovqN7ALduxFBhKjmiiquQIowOKcOeooooYD1VfcVMiDaDv5+lFFSMlVcdqlWBGGSKKKllIsR2wxhWwKlEG0YooqRjSvp2oXOetFFA0TrMwPKg1OjI5weKKKliZKqDjBqeNSKKKVyWTHpzUDqpJJooqiSJ0G3ioCzL3oopoaGeYe6immRSeQaKKoY6JsSKR61YkbNFFa09jKpuY96c5p+lw/6RcTeyoP50UVozNbE91wtYF9MYld1HI9aKKqIGYNRkABKrUvnRXkMiiP5ipBb0ooq4vUpK61MQRSQzYJ6VrRX0/2FbJAPnPDemaKK1MErNk5AtbUonGPlz6k1QJz1ooq4CkSPMtlHwP37DPstUoZsOJA7b85JoopszNmDVmsgHlfzBjO3HP510NvqFprVvLC6FkVQVYjkNRRRswMGctZXvkyNkjBVx1xXZ24j1rw+xm/4+UXCyDuPQ0UUplRMPSjKkEjA7hC5HXnFRazLtWJFY4OSaKKuo7UyqbvN3OUul/el/WmxyYOKKK5o7BPcsA5FB6UUUyCgR8x+tLRRVohhRRRQA5eDmu1+HIA+JPh8j+KU/8AoDUUUCPqqiiioKCiiigAooooAKKKKACiiigAooo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" name="Picture 4" descr="https://scontent.fias1-1.fna.fbcdn.net/v/t1.15752-9/57451010_400838477135248_2281203164088631296_n.jpg?_nc_cat=108&amp;_nc_ht=scontent.fias1-1.fna&amp;oh=0a160a78589c52a3483138f5b2f4d054&amp;oe=5D61AA8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143667" cy="481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,,</a:t>
            </a:r>
            <a:r>
              <a:rPr lang="ro-RO" dirty="0" smtClean="0">
                <a:solidFill>
                  <a:schemeClr val="bg1"/>
                </a:solidFill>
              </a:rPr>
              <a:t>Plantăm flori!</a:t>
            </a:r>
            <a:r>
              <a:rPr lang="it-IT" dirty="0" smtClean="0">
                <a:solidFill>
                  <a:schemeClr val="bg1"/>
                </a:solidFill>
              </a:rPr>
              <a:t>”</a:t>
            </a:r>
            <a:r>
              <a:rPr lang="ro-RO" dirty="0" smtClean="0">
                <a:solidFill>
                  <a:schemeClr val="bg1"/>
                </a:solidFill>
              </a:rPr>
              <a:t/>
            </a:r>
            <a:br>
              <a:rPr lang="ro-RO" dirty="0" smtClean="0">
                <a:solidFill>
                  <a:schemeClr val="bg1"/>
                </a:solidFill>
              </a:rPr>
            </a:br>
            <a:endParaRPr lang="ro-RO" dirty="0"/>
          </a:p>
        </p:txBody>
      </p:sp>
      <p:pic>
        <p:nvPicPr>
          <p:cNvPr id="4" name="Picture 3" descr="https://scontent.fias1-1.fna.fbcdn.net/v/t1.15752-9/59523492_428563317876157_3631532575484280832_n.jpg?_nc_cat=100&amp;_nc_ht=scontent.fias1-1.fna&amp;oh=87be870a5b04e7693f8f0d639f8b614d&amp;oe=5D316BF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67866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„</a:t>
            </a:r>
            <a:r>
              <a:rPr lang="ro-RO" dirty="0" smtClean="0">
                <a:solidFill>
                  <a:schemeClr val="bg1"/>
                </a:solidFill>
              </a:rPr>
              <a:t>Învățăm să circulăm</a:t>
            </a:r>
            <a:r>
              <a:rPr lang="ro-RO" dirty="0" smtClean="0">
                <a:solidFill>
                  <a:schemeClr val="bg1"/>
                </a:solidFill>
              </a:rPr>
              <a:t>”</a:t>
            </a: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4" name="Picture 3" descr="https://scontent.fias1-1.fna.fbcdn.net/v/t1.15752-9/59295656_651027882025250_2348258907933114368_n.jpg?_nc_cat=109&amp;_nc_ht=scontent.fias1-1.fna&amp;oh=4fb0035b3bf36404667d5e295967f2d1&amp;oe=5D2C2EC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5072098" cy="447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000" dirty="0" smtClean="0">
                <a:solidFill>
                  <a:schemeClr val="bg1"/>
                </a:solidFill>
              </a:rPr>
              <a:t>„</a:t>
            </a:r>
            <a:r>
              <a:rPr lang="ro-RO" sz="6000" dirty="0" smtClean="0">
                <a:solidFill>
                  <a:schemeClr val="bg1"/>
                </a:solidFill>
              </a:rPr>
              <a:t>Parada eco</a:t>
            </a:r>
            <a:r>
              <a:rPr lang="ro-RO" sz="6000" dirty="0" smtClean="0">
                <a:solidFill>
                  <a:schemeClr val="bg1"/>
                </a:solidFill>
              </a:rPr>
              <a:t>”</a:t>
            </a:r>
            <a:endParaRPr lang="ro-RO" sz="6000" dirty="0">
              <a:solidFill>
                <a:schemeClr val="bg1"/>
              </a:solidFill>
            </a:endParaRPr>
          </a:p>
        </p:txBody>
      </p:sp>
      <p:pic>
        <p:nvPicPr>
          <p:cNvPr id="4" name="Picture 3" descr="https://scontent.fias1-1.fna.fbcdn.net/v/t1.15752-9/59410502_2182846028470265_3626083730864472064_n.jpg?_nc_cat=109&amp;_nc_ht=scontent.fias1-1.fna&amp;oh=4ea2d3ebd9e89c7ba7706bc2a069dcce&amp;oe=5D625BA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27736"/>
            <a:ext cx="6000792" cy="41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>``</a:t>
            </a:r>
            <a:r>
              <a:rPr lang="ro-RO" dirty="0" smtClean="0">
                <a:solidFill>
                  <a:schemeClr val="bg1"/>
                </a:solidFill>
              </a:rPr>
              <a:t>Acțiune de voluntariat</a:t>
            </a:r>
            <a:r>
              <a:rPr lang="ro-RO" dirty="0" smtClean="0">
                <a:solidFill>
                  <a:schemeClr val="bg1"/>
                </a:solidFill>
              </a:rPr>
              <a:t>``</a:t>
            </a: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4" name="Picture 3" descr="https://scontent.fias1-1.fna.fbcdn.net/v/t1.15752-9/58994398_647097915720219_3594726020017553408_n.jpg?_nc_cat=102&amp;_nc_ht=scontent.fias1-1.fna&amp;oh=08c29922783ece1a8ff409d3ad8f6c96&amp;oe=5D6BD14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64802"/>
            <a:ext cx="6215106" cy="42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„Un stil de viață sănătos”</a:t>
            </a: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71517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,,Karaoke</a:t>
            </a:r>
            <a:endParaRPr lang="ro-RO" dirty="0"/>
          </a:p>
        </p:txBody>
      </p:sp>
      <p:pic>
        <p:nvPicPr>
          <p:cNvPr id="4" name="Picture 3" descr="C:\Users\User\Desktop\U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85926"/>
            <a:ext cx="6858047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>,,O minte sănătoasă într-un corp sănătos’’</a:t>
            </a: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User\Desktop\i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929486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o-RO" sz="5400" dirty="0" smtClean="0">
                <a:solidFill>
                  <a:schemeClr val="bg1"/>
                </a:solidFill>
              </a:rPr>
              <a:t>„Mișcare și sănătate”</a:t>
            </a:r>
            <a:br>
              <a:rPr lang="ro-RO" sz="5400" dirty="0" smtClean="0">
                <a:solidFill>
                  <a:schemeClr val="bg1"/>
                </a:solidFill>
              </a:rPr>
            </a:br>
            <a:endParaRPr lang="ro-RO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User\Desktop\e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00092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4400" dirty="0" smtClean="0">
                <a:solidFill>
                  <a:schemeClr val="bg1"/>
                </a:solidFill>
              </a:rPr>
              <a:t>„Mișcare și sănătate”</a:t>
            </a:r>
            <a:br>
              <a:rPr lang="ro-RO" sz="4400" dirty="0" smtClean="0">
                <a:solidFill>
                  <a:schemeClr val="bg1"/>
                </a:solidFill>
              </a:rPr>
            </a:br>
            <a:endParaRPr lang="ro-RO" dirty="0"/>
          </a:p>
        </p:txBody>
      </p:sp>
      <p:pic>
        <p:nvPicPr>
          <p:cNvPr id="3" name="Picture 2" descr="C:\Users\User\Downloads\Photo033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857364"/>
            <a:ext cx="771530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,,</a:t>
            </a:r>
            <a:r>
              <a:rPr lang="ro-RO" dirty="0" smtClean="0">
                <a:solidFill>
                  <a:schemeClr val="bg1"/>
                </a:solidFill>
              </a:rPr>
              <a:t>La bibliotecă</a:t>
            </a:r>
            <a:r>
              <a:rPr lang="it-IT" dirty="0" smtClean="0">
                <a:solidFill>
                  <a:schemeClr val="bg1"/>
                </a:solidFill>
              </a:rPr>
              <a:t>”</a:t>
            </a:r>
            <a:r>
              <a:rPr lang="ro-RO" dirty="0" smtClean="0">
                <a:solidFill>
                  <a:schemeClr val="bg1"/>
                </a:solidFill>
              </a:rPr>
              <a:t/>
            </a:r>
            <a:br>
              <a:rPr lang="ro-RO" dirty="0" smtClean="0">
                <a:solidFill>
                  <a:schemeClr val="bg1"/>
                </a:solidFill>
              </a:rPr>
            </a:b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Desktop\eu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072361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400" dirty="0" smtClean="0">
                <a:solidFill>
                  <a:schemeClr val="bg1"/>
                </a:solidFill>
              </a:rPr>
              <a:t>Vizită la  zoo</a:t>
            </a:r>
            <a:endParaRPr lang="ro-RO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User\Desktop\eu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7866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,,</a:t>
            </a:r>
            <a:r>
              <a:rPr lang="ro-RO" dirty="0" smtClean="0">
                <a:solidFill>
                  <a:schemeClr val="bg1"/>
                </a:solidFill>
              </a:rPr>
              <a:t>Atelier de creație</a:t>
            </a:r>
            <a:r>
              <a:rPr lang="ro-RO" dirty="0" smtClean="0">
                <a:solidFill>
                  <a:schemeClr val="bg1"/>
                </a:solidFill>
              </a:rPr>
              <a:t>’’</a:t>
            </a: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Desktop\F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500726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87</Words>
  <Application>Microsoft Office PowerPoint</Application>
  <PresentationFormat>On-screen Show (4:3)</PresentationFormat>
  <Paragraphs>21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ȘCOALA  Gimnazială frătăuții Vechi</vt:lpstr>
      <vt:lpstr>„Un stil de viață sănătos”</vt:lpstr>
      <vt:lpstr>,,Karaoke</vt:lpstr>
      <vt:lpstr>,,O minte sănătoasă într-un corp sănătos’’</vt:lpstr>
      <vt:lpstr>„Mișcare și sănătate” </vt:lpstr>
      <vt:lpstr>„Mișcare și sănătate” </vt:lpstr>
      <vt:lpstr>,,La bibliotecă” </vt:lpstr>
      <vt:lpstr>Vizită la  zoo</vt:lpstr>
      <vt:lpstr>,,Atelier de creație’’</vt:lpstr>
      <vt:lpstr>,,Joc și mișcare” </vt:lpstr>
      <vt:lpstr>,,Micii bucătari” </vt:lpstr>
      <vt:lpstr>,,Plantăm flori!” </vt:lpstr>
      <vt:lpstr>„Învățăm să circulăm”</vt:lpstr>
      <vt:lpstr>„Parada eco”</vt:lpstr>
      <vt:lpstr>``Acțiune de voluntariat``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ȘCOALA  Gimnazială frătăuții Vechi</dc:title>
  <dc:creator>User</dc:creator>
  <cp:lastModifiedBy>User</cp:lastModifiedBy>
  <cp:revision>26</cp:revision>
  <dcterms:created xsi:type="dcterms:W3CDTF">2018-06-18T18:02:15Z</dcterms:created>
  <dcterms:modified xsi:type="dcterms:W3CDTF">2019-06-18T16:34:14Z</dcterms:modified>
</cp:coreProperties>
</file>